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0" r:id="rId6"/>
    <p:sldId id="301" r:id="rId7"/>
    <p:sldId id="302" r:id="rId8"/>
    <p:sldId id="306" r:id="rId9"/>
    <p:sldId id="304" r:id="rId10"/>
    <p:sldId id="303" r:id="rId11"/>
    <p:sldId id="307" r:id="rId12"/>
    <p:sldId id="309" r:id="rId13"/>
    <p:sldId id="308" r:id="rId14"/>
    <p:sldId id="310" r:id="rId15"/>
    <p:sldId id="311" r:id="rId16"/>
    <p:sldId id="312" r:id="rId17"/>
    <p:sldId id="313" r:id="rId18"/>
    <p:sldId id="314" r:id="rId19"/>
    <p:sldId id="315" r:id="rId20"/>
    <p:sldId id="321" r:id="rId21"/>
    <p:sldId id="319" r:id="rId22"/>
    <p:sldId id="316" r:id="rId23"/>
    <p:sldId id="320" r:id="rId24"/>
    <p:sldId id="317" r:id="rId25"/>
    <p:sldId id="322" r:id="rId26"/>
    <p:sldId id="323" r:id="rId27"/>
    <p:sldId id="324" r:id="rId28"/>
    <p:sldId id="325" r:id="rId29"/>
    <p:sldId id="326" r:id="rId30"/>
    <p:sldId id="327" r:id="rId31"/>
    <p:sldId id="328" r:id="rId32"/>
    <p:sldId id="329" r:id="rId33"/>
    <p:sldId id="331" r:id="rId34"/>
    <p:sldId id="332" r:id="rId35"/>
    <p:sldId id="334" r:id="rId36"/>
    <p:sldId id="333" r:id="rId37"/>
    <p:sldId id="335" r:id="rId38"/>
    <p:sldId id="336" r:id="rId39"/>
    <p:sldId id="337" r:id="rId40"/>
    <p:sldId id="339" r:id="rId41"/>
    <p:sldId id="340" r:id="rId42"/>
    <p:sldId id="341" r:id="rId43"/>
    <p:sldId id="342" r:id="rId44"/>
    <p:sldId id="343" r:id="rId45"/>
    <p:sldId id="344" r:id="rId46"/>
    <p:sldId id="345" r:id="rId47"/>
    <p:sldId id="346" r:id="rId48"/>
    <p:sldId id="34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9D6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B858B7-2344-401C-ABA0-84FDB5F596C3}" v="244" dt="2021-12-20T02:29:50.8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07" autoAdjust="0"/>
    <p:restoredTop sz="94619" autoAdjust="0"/>
  </p:normalViewPr>
  <p:slideViewPr>
    <p:cSldViewPr snapToGrid="0">
      <p:cViewPr>
        <p:scale>
          <a:sx n="81" d="100"/>
          <a:sy n="81" d="100"/>
        </p:scale>
        <p:origin x="63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Adams" userId="81c7120105062fa0" providerId="LiveId" clId="{3451A4A1-21E1-44DD-9D4E-680F4809612F}"/>
    <pc:docChg chg="undo custSel delSld modSld">
      <pc:chgData name="Ben Adams" userId="81c7120105062fa0" providerId="LiveId" clId="{3451A4A1-21E1-44DD-9D4E-680F4809612F}" dt="2021-12-20T04:15:17.163" v="183" actId="27636"/>
      <pc:docMkLst>
        <pc:docMk/>
      </pc:docMkLst>
      <pc:sldChg chg="modSp mod">
        <pc:chgData name="Ben Adams" userId="81c7120105062fa0" providerId="LiveId" clId="{3451A4A1-21E1-44DD-9D4E-680F4809612F}" dt="2021-12-20T04:08:45.968" v="142" actId="20577"/>
        <pc:sldMkLst>
          <pc:docMk/>
          <pc:sldMk cId="2933514334" sldId="300"/>
        </pc:sldMkLst>
        <pc:spChg chg="mod">
          <ac:chgData name="Ben Adams" userId="81c7120105062fa0" providerId="LiveId" clId="{3451A4A1-21E1-44DD-9D4E-680F4809612F}" dt="2021-12-20T04:08:45.968" v="142" actId="20577"/>
          <ac:spMkLst>
            <pc:docMk/>
            <pc:sldMk cId="2933514334" sldId="300"/>
            <ac:spMk id="5" creationId="{21D99E80-FB78-45F6-B84A-95C2DA1988CD}"/>
          </ac:spMkLst>
        </pc:spChg>
      </pc:sldChg>
      <pc:sldChg chg="modSp mod">
        <pc:chgData name="Ben Adams" userId="81c7120105062fa0" providerId="LiveId" clId="{3451A4A1-21E1-44DD-9D4E-680F4809612F}" dt="2021-12-20T04:10:25.971" v="172" actId="20577"/>
        <pc:sldMkLst>
          <pc:docMk/>
          <pc:sldMk cId="618440270" sldId="301"/>
        </pc:sldMkLst>
        <pc:spChg chg="mod">
          <ac:chgData name="Ben Adams" userId="81c7120105062fa0" providerId="LiveId" clId="{3451A4A1-21E1-44DD-9D4E-680F4809612F}" dt="2021-12-20T04:10:25.971" v="172" actId="20577"/>
          <ac:spMkLst>
            <pc:docMk/>
            <pc:sldMk cId="618440270" sldId="301"/>
            <ac:spMk id="8" creationId="{D46FDF2F-999E-455A-B44C-90435D7315C3}"/>
          </ac:spMkLst>
        </pc:spChg>
      </pc:sldChg>
      <pc:sldChg chg="modSp mod">
        <pc:chgData name="Ben Adams" userId="81c7120105062fa0" providerId="LiveId" clId="{3451A4A1-21E1-44DD-9D4E-680F4809612F}" dt="2021-12-20T04:12:12.986" v="175" actId="14100"/>
        <pc:sldMkLst>
          <pc:docMk/>
          <pc:sldMk cId="2122618552" sldId="314"/>
        </pc:sldMkLst>
        <pc:spChg chg="mod">
          <ac:chgData name="Ben Adams" userId="81c7120105062fa0" providerId="LiveId" clId="{3451A4A1-21E1-44DD-9D4E-680F4809612F}" dt="2021-12-20T04:12:12.986" v="175" actId="14100"/>
          <ac:spMkLst>
            <pc:docMk/>
            <pc:sldMk cId="2122618552" sldId="314"/>
            <ac:spMk id="6" creationId="{D2F74364-20B7-4626-A82E-DD98085B93ED}"/>
          </ac:spMkLst>
        </pc:spChg>
        <pc:spChg chg="mod">
          <ac:chgData name="Ben Adams" userId="81c7120105062fa0" providerId="LiveId" clId="{3451A4A1-21E1-44DD-9D4E-680F4809612F}" dt="2021-12-20T04:11:56.354" v="173" actId="20577"/>
          <ac:spMkLst>
            <pc:docMk/>
            <pc:sldMk cId="2122618552" sldId="314"/>
            <ac:spMk id="19" creationId="{9A09D7E8-CC65-4ED5-B08E-E93B7D52E582}"/>
          </ac:spMkLst>
        </pc:spChg>
      </pc:sldChg>
      <pc:sldChg chg="del">
        <pc:chgData name="Ben Adams" userId="81c7120105062fa0" providerId="LiveId" clId="{3451A4A1-21E1-44DD-9D4E-680F4809612F}" dt="2021-12-20T04:14:02.938" v="176" actId="2696"/>
        <pc:sldMkLst>
          <pc:docMk/>
          <pc:sldMk cId="974098239" sldId="330"/>
        </pc:sldMkLst>
      </pc:sldChg>
      <pc:sldChg chg="modSp mod">
        <pc:chgData name="Ben Adams" userId="81c7120105062fa0" providerId="LiveId" clId="{3451A4A1-21E1-44DD-9D4E-680F4809612F}" dt="2021-12-20T04:15:17.163" v="183" actId="27636"/>
        <pc:sldMkLst>
          <pc:docMk/>
          <pc:sldMk cId="726417478" sldId="333"/>
        </pc:sldMkLst>
        <pc:spChg chg="mod">
          <ac:chgData name="Ben Adams" userId="81c7120105062fa0" providerId="LiveId" clId="{3451A4A1-21E1-44DD-9D4E-680F4809612F}" dt="2021-12-20T04:15:17.163" v="183" actId="27636"/>
          <ac:spMkLst>
            <pc:docMk/>
            <pc:sldMk cId="726417478" sldId="333"/>
            <ac:spMk id="5" creationId="{F24ACBB9-7735-48E2-A1F7-D972837A07D0}"/>
          </ac:spMkLst>
        </pc:spChg>
      </pc:sldChg>
    </pc:docChg>
  </pc:docChgLst>
  <pc:docChgLst>
    <pc:chgData name="Ben Adams" userId="81c7120105062fa0" providerId="LiveId" clId="{F7B858B7-2344-401C-ABA0-84FDB5F596C3}"/>
    <pc:docChg chg="undo redo custSel addSld delSld modSld sldOrd modMainMaster">
      <pc:chgData name="Ben Adams" userId="81c7120105062fa0" providerId="LiveId" clId="{F7B858B7-2344-401C-ABA0-84FDB5F596C3}" dt="2021-12-20T02:51:36.165" v="16458" actId="20577"/>
      <pc:docMkLst>
        <pc:docMk/>
      </pc:docMkLst>
      <pc:sldChg chg="setBg">
        <pc:chgData name="Ben Adams" userId="81c7120105062fa0" providerId="LiveId" clId="{F7B858B7-2344-401C-ABA0-84FDB5F596C3}" dt="2021-12-20T02:12:17.811" v="15623"/>
        <pc:sldMkLst>
          <pc:docMk/>
          <pc:sldMk cId="193143965" sldId="298"/>
        </pc:sldMkLst>
      </pc:sldChg>
      <pc:sldChg chg="modSp mod setBg">
        <pc:chgData name="Ben Adams" userId="81c7120105062fa0" providerId="LiveId" clId="{F7B858B7-2344-401C-ABA0-84FDB5F596C3}" dt="2021-12-20T02:12:17.811" v="15623"/>
        <pc:sldMkLst>
          <pc:docMk/>
          <pc:sldMk cId="2933514334" sldId="300"/>
        </pc:sldMkLst>
        <pc:spChg chg="mod">
          <ac:chgData name="Ben Adams" userId="81c7120105062fa0" providerId="LiveId" clId="{F7B858B7-2344-401C-ABA0-84FDB5F596C3}" dt="2021-12-17T23:35:51.441" v="25" actId="20577"/>
          <ac:spMkLst>
            <pc:docMk/>
            <pc:sldMk cId="2933514334" sldId="300"/>
            <ac:spMk id="2" creationId="{75AC86D3-8FD1-4F47-A319-7D0542E48B2F}"/>
          </ac:spMkLst>
        </pc:spChg>
        <pc:spChg chg="mod">
          <ac:chgData name="Ben Adams" userId="81c7120105062fa0" providerId="LiveId" clId="{F7B858B7-2344-401C-ABA0-84FDB5F596C3}" dt="2021-12-17T23:36:19.484" v="51" actId="20577"/>
          <ac:spMkLst>
            <pc:docMk/>
            <pc:sldMk cId="2933514334" sldId="300"/>
            <ac:spMk id="5" creationId="{21D99E80-FB78-45F6-B84A-95C2DA1988CD}"/>
          </ac:spMkLst>
        </pc:spChg>
      </pc:sldChg>
      <pc:sldChg chg="addSp delSp modSp add mod setBg">
        <pc:chgData name="Ben Adams" userId="81c7120105062fa0" providerId="LiveId" clId="{F7B858B7-2344-401C-ABA0-84FDB5F596C3}" dt="2021-12-20T02:12:17.811" v="15623"/>
        <pc:sldMkLst>
          <pc:docMk/>
          <pc:sldMk cId="618440270" sldId="301"/>
        </pc:sldMkLst>
        <pc:spChg chg="mod">
          <ac:chgData name="Ben Adams" userId="81c7120105062fa0" providerId="LiveId" clId="{F7B858B7-2344-401C-ABA0-84FDB5F596C3}" dt="2021-12-18T02:00:39.201" v="2493" actId="255"/>
          <ac:spMkLst>
            <pc:docMk/>
            <pc:sldMk cId="618440270" sldId="301"/>
            <ac:spMk id="2" creationId="{75AC86D3-8FD1-4F47-A319-7D0542E48B2F}"/>
          </ac:spMkLst>
        </pc:spChg>
        <pc:spChg chg="del mod">
          <ac:chgData name="Ben Adams" userId="81c7120105062fa0" providerId="LiveId" clId="{F7B858B7-2344-401C-ABA0-84FDB5F596C3}" dt="2021-12-17T23:40:52.672" v="117" actId="931"/>
          <ac:spMkLst>
            <pc:docMk/>
            <pc:sldMk cId="618440270" sldId="301"/>
            <ac:spMk id="5" creationId="{21D99E80-FB78-45F6-B84A-95C2DA1988CD}"/>
          </ac:spMkLst>
        </pc:spChg>
        <pc:spChg chg="add mod">
          <ac:chgData name="Ben Adams" userId="81c7120105062fa0" providerId="LiveId" clId="{F7B858B7-2344-401C-ABA0-84FDB5F596C3}" dt="2021-12-17T23:54:37.321" v="461" actId="20577"/>
          <ac:spMkLst>
            <pc:docMk/>
            <pc:sldMk cId="618440270" sldId="301"/>
            <ac:spMk id="8" creationId="{D46FDF2F-999E-455A-B44C-90435D7315C3}"/>
          </ac:spMkLst>
        </pc:spChg>
        <pc:spChg chg="add">
          <ac:chgData name="Ben Adams" userId="81c7120105062fa0" providerId="LiveId" clId="{F7B858B7-2344-401C-ABA0-84FDB5F596C3}" dt="2021-12-17T23:41:24.655" v="120" actId="26606"/>
          <ac:spMkLst>
            <pc:docMk/>
            <pc:sldMk cId="618440270" sldId="301"/>
            <ac:spMk id="11" creationId="{0AB6E427-3F73-4C06-A5D5-AE52C3883B50}"/>
          </ac:spMkLst>
        </pc:spChg>
        <pc:spChg chg="add">
          <ac:chgData name="Ben Adams" userId="81c7120105062fa0" providerId="LiveId" clId="{F7B858B7-2344-401C-ABA0-84FDB5F596C3}" dt="2021-12-17T23:41:24.655" v="120" actId="26606"/>
          <ac:spMkLst>
            <pc:docMk/>
            <pc:sldMk cId="618440270" sldId="301"/>
            <ac:spMk id="13" creationId="{D8C9BDAA-0390-4B39-9B5C-BC95E5120DA4}"/>
          </ac:spMkLst>
        </pc:spChg>
        <pc:spChg chg="add del">
          <ac:chgData name="Ben Adams" userId="81c7120105062fa0" providerId="LiveId" clId="{F7B858B7-2344-401C-ABA0-84FDB5F596C3}" dt="2021-12-17T23:45:52.374" v="228" actId="478"/>
          <ac:spMkLst>
            <pc:docMk/>
            <pc:sldMk cId="618440270" sldId="301"/>
            <ac:spMk id="35" creationId="{630D980D-7467-4DCA-8B64-5A5174660480}"/>
          </ac:spMkLst>
        </pc:spChg>
        <pc:grpChg chg="mod">
          <ac:chgData name="Ben Adams" userId="81c7120105062fa0" providerId="LiveId" clId="{F7B858B7-2344-401C-ABA0-84FDB5F596C3}" dt="2021-12-17T23:44:10.654" v="201"/>
          <ac:grpSpMkLst>
            <pc:docMk/>
            <pc:sldMk cId="618440270" sldId="301"/>
            <ac:grpSpMk id="14" creationId="{4DC109DD-01A3-4189-95B6-62C1B91EC5E5}"/>
          </ac:grpSpMkLst>
        </pc:grpChg>
        <pc:grpChg chg="mod">
          <ac:chgData name="Ben Adams" userId="81c7120105062fa0" providerId="LiveId" clId="{F7B858B7-2344-401C-ABA0-84FDB5F596C3}" dt="2021-12-17T23:44:14.989" v="205"/>
          <ac:grpSpMkLst>
            <pc:docMk/>
            <pc:sldMk cId="618440270" sldId="301"/>
            <ac:grpSpMk id="18" creationId="{93A78BBC-D8CF-4AEF-87E7-858CA0241EC6}"/>
          </ac:grpSpMkLst>
        </pc:grpChg>
        <pc:grpChg chg="mod">
          <ac:chgData name="Ben Adams" userId="81c7120105062fa0" providerId="LiveId" clId="{F7B858B7-2344-401C-ABA0-84FDB5F596C3}" dt="2021-12-17T23:44:42.011" v="214"/>
          <ac:grpSpMkLst>
            <pc:docMk/>
            <pc:sldMk cId="618440270" sldId="301"/>
            <ac:grpSpMk id="24" creationId="{5BA2A9E4-2B14-477C-BA77-298E65F14190}"/>
          </ac:grpSpMkLst>
        </pc:grpChg>
        <pc:grpChg chg="mod">
          <ac:chgData name="Ben Adams" userId="81c7120105062fa0" providerId="LiveId" clId="{F7B858B7-2344-401C-ABA0-84FDB5F596C3}" dt="2021-12-17T23:44:51.502" v="220"/>
          <ac:grpSpMkLst>
            <pc:docMk/>
            <pc:sldMk cId="618440270" sldId="301"/>
            <ac:grpSpMk id="28" creationId="{8DBC1548-93DB-44D8-8BB5-8889CCDA3109}"/>
          </ac:grpSpMkLst>
        </pc:grpChg>
        <pc:grpChg chg="mod">
          <ac:chgData name="Ben Adams" userId="81c7120105062fa0" providerId="LiveId" clId="{F7B858B7-2344-401C-ABA0-84FDB5F596C3}" dt="2021-12-17T23:44:57.848" v="223"/>
          <ac:grpSpMkLst>
            <pc:docMk/>
            <pc:sldMk cId="618440270" sldId="301"/>
            <ac:grpSpMk id="31" creationId="{6CEA0DA8-4E10-4DD4-BAAA-C7942E776E5A}"/>
          </ac:grpSpMkLst>
        </pc:grpChg>
        <pc:grpChg chg="mod">
          <ac:chgData name="Ben Adams" userId="81c7120105062fa0" providerId="LiveId" clId="{F7B858B7-2344-401C-ABA0-84FDB5F596C3}" dt="2021-12-17T23:45:08.242" v="226"/>
          <ac:grpSpMkLst>
            <pc:docMk/>
            <pc:sldMk cId="618440270" sldId="301"/>
            <ac:grpSpMk id="34" creationId="{98B714FC-E590-4019-A088-9AE76BC27B69}"/>
          </ac:grpSpMkLst>
        </pc:grpChg>
        <pc:picChg chg="add mod">
          <ac:chgData name="Ben Adams" userId="81c7120105062fa0" providerId="LiveId" clId="{F7B858B7-2344-401C-ABA0-84FDB5F596C3}" dt="2021-12-17T23:43:13.918" v="192" actId="1076"/>
          <ac:picMkLst>
            <pc:docMk/>
            <pc:sldMk cId="618440270" sldId="301"/>
            <ac:picMk id="4" creationId="{93E2CAFE-9DF2-4F5B-B158-AB3B8F021DF7}"/>
          </ac:picMkLst>
        </pc:picChg>
        <pc:inkChg chg="add del">
          <ac:chgData name="Ben Adams" userId="81c7120105062fa0" providerId="LiveId" clId="{F7B858B7-2344-401C-ABA0-84FDB5F596C3}" dt="2021-12-17T23:43:36.448" v="194" actId="9405"/>
          <ac:inkMkLst>
            <pc:docMk/>
            <pc:sldMk cId="618440270" sldId="301"/>
            <ac:inkMk id="6" creationId="{9872DE91-051A-4175-A7C7-E8034467BD0D}"/>
          </ac:inkMkLst>
        </pc:inkChg>
        <pc:inkChg chg="add">
          <ac:chgData name="Ben Adams" userId="81c7120105062fa0" providerId="LiveId" clId="{F7B858B7-2344-401C-ABA0-84FDB5F596C3}" dt="2021-12-17T23:43:57.046" v="195" actId="9405"/>
          <ac:inkMkLst>
            <pc:docMk/>
            <pc:sldMk cId="618440270" sldId="301"/>
            <ac:inkMk id="7" creationId="{D1128C2C-F255-4F0B-B0C1-D9BB0CBFF935}"/>
          </ac:inkMkLst>
        </pc:inkChg>
        <pc:inkChg chg="add">
          <ac:chgData name="Ben Adams" userId="81c7120105062fa0" providerId="LiveId" clId="{F7B858B7-2344-401C-ABA0-84FDB5F596C3}" dt="2021-12-17T23:44:00.191" v="196" actId="9405"/>
          <ac:inkMkLst>
            <pc:docMk/>
            <pc:sldMk cId="618440270" sldId="301"/>
            <ac:inkMk id="9" creationId="{7D7FE216-917E-4579-A7C8-AE32BD9DC05E}"/>
          </ac:inkMkLst>
        </pc:inkChg>
        <pc:inkChg chg="add del mod">
          <ac:chgData name="Ben Adams" userId="81c7120105062fa0" providerId="LiveId" clId="{F7B858B7-2344-401C-ABA0-84FDB5F596C3}" dt="2021-12-17T23:44:11.695" v="202" actId="9405"/>
          <ac:inkMkLst>
            <pc:docMk/>
            <pc:sldMk cId="618440270" sldId="301"/>
            <ac:inkMk id="10" creationId="{A3EFC320-1DFB-4A6E-94DD-1A6A9AE7CC2E}"/>
          </ac:inkMkLst>
        </pc:inkChg>
        <pc:inkChg chg="add del mod">
          <ac:chgData name="Ben Adams" userId="81c7120105062fa0" providerId="LiveId" clId="{F7B858B7-2344-401C-ABA0-84FDB5F596C3}" dt="2021-12-17T23:44:10.654" v="201"/>
          <ac:inkMkLst>
            <pc:docMk/>
            <pc:sldMk cId="618440270" sldId="301"/>
            <ac:inkMk id="12" creationId="{D4318AD1-D35A-451F-A29F-01365F6DB475}"/>
          </ac:inkMkLst>
        </pc:inkChg>
        <pc:inkChg chg="add mod">
          <ac:chgData name="Ben Adams" userId="81c7120105062fa0" providerId="LiveId" clId="{F7B858B7-2344-401C-ABA0-84FDB5F596C3}" dt="2021-12-17T23:44:14.989" v="205"/>
          <ac:inkMkLst>
            <pc:docMk/>
            <pc:sldMk cId="618440270" sldId="301"/>
            <ac:inkMk id="16" creationId="{B08CDE92-B0CD-4B8F-B01E-74B6E941944A}"/>
          </ac:inkMkLst>
        </pc:inkChg>
        <pc:inkChg chg="add mod">
          <ac:chgData name="Ben Adams" userId="81c7120105062fa0" providerId="LiveId" clId="{F7B858B7-2344-401C-ABA0-84FDB5F596C3}" dt="2021-12-17T23:44:14.989" v="205"/>
          <ac:inkMkLst>
            <pc:docMk/>
            <pc:sldMk cId="618440270" sldId="301"/>
            <ac:inkMk id="17" creationId="{CC79BDC0-CF1D-4808-B08F-CBCD63CF0E44}"/>
          </ac:inkMkLst>
        </pc:inkChg>
        <pc:inkChg chg="add del">
          <ac:chgData name="Ben Adams" userId="81c7120105062fa0" providerId="LiveId" clId="{F7B858B7-2344-401C-ABA0-84FDB5F596C3}" dt="2021-12-17T23:44:26.816" v="207" actId="9405"/>
          <ac:inkMkLst>
            <pc:docMk/>
            <pc:sldMk cId="618440270" sldId="301"/>
            <ac:inkMk id="19" creationId="{49803CCF-6C9D-4F45-9F15-1625E12804D0}"/>
          </ac:inkMkLst>
        </pc:inkChg>
        <pc:inkChg chg="add">
          <ac:chgData name="Ben Adams" userId="81c7120105062fa0" providerId="LiveId" clId="{F7B858B7-2344-401C-ABA0-84FDB5F596C3}" dt="2021-12-17T23:44:30.417" v="208" actId="9405"/>
          <ac:inkMkLst>
            <pc:docMk/>
            <pc:sldMk cId="618440270" sldId="301"/>
            <ac:inkMk id="20" creationId="{769C587D-343E-4CB5-A5CA-AA2003EBD1CE}"/>
          </ac:inkMkLst>
        </pc:inkChg>
        <pc:inkChg chg="add">
          <ac:chgData name="Ben Adams" userId="81c7120105062fa0" providerId="LiveId" clId="{F7B858B7-2344-401C-ABA0-84FDB5F596C3}" dt="2021-12-17T23:44:33.480" v="209" actId="9405"/>
          <ac:inkMkLst>
            <pc:docMk/>
            <pc:sldMk cId="618440270" sldId="301"/>
            <ac:inkMk id="21" creationId="{F7BF0222-5215-46EF-AC7B-07E654439F0D}"/>
          </ac:inkMkLst>
        </pc:inkChg>
        <pc:inkChg chg="add del mod">
          <ac:chgData name="Ben Adams" userId="81c7120105062fa0" providerId="LiveId" clId="{F7B858B7-2344-401C-ABA0-84FDB5F596C3}" dt="2021-12-17T23:44:45.861" v="217" actId="9405"/>
          <ac:inkMkLst>
            <pc:docMk/>
            <pc:sldMk cId="618440270" sldId="301"/>
            <ac:inkMk id="22" creationId="{53642DA0-7E94-41BD-8478-1A0B520EC59B}"/>
          </ac:inkMkLst>
        </pc:inkChg>
        <pc:inkChg chg="add del mod">
          <ac:chgData name="Ben Adams" userId="81c7120105062fa0" providerId="LiveId" clId="{F7B858B7-2344-401C-ABA0-84FDB5F596C3}" dt="2021-12-17T23:44:42.011" v="214"/>
          <ac:inkMkLst>
            <pc:docMk/>
            <pc:sldMk cId="618440270" sldId="301"/>
            <ac:inkMk id="23" creationId="{8E02A331-2E07-4BF1-A480-850AE2569B75}"/>
          </ac:inkMkLst>
        </pc:inkChg>
        <pc:inkChg chg="add del">
          <ac:chgData name="Ben Adams" userId="81c7120105062fa0" providerId="LiveId" clId="{F7B858B7-2344-401C-ABA0-84FDB5F596C3}" dt="2021-12-17T23:44:45.580" v="216" actId="9405"/>
          <ac:inkMkLst>
            <pc:docMk/>
            <pc:sldMk cId="618440270" sldId="301"/>
            <ac:inkMk id="25" creationId="{A4066731-AD06-4684-A784-32BBF210535C}"/>
          </ac:inkMkLst>
        </pc:inkChg>
        <pc:inkChg chg="add mod">
          <ac:chgData name="Ben Adams" userId="81c7120105062fa0" providerId="LiveId" clId="{F7B858B7-2344-401C-ABA0-84FDB5F596C3}" dt="2021-12-17T23:44:51.502" v="220"/>
          <ac:inkMkLst>
            <pc:docMk/>
            <pc:sldMk cId="618440270" sldId="301"/>
            <ac:inkMk id="26" creationId="{8865F759-07F9-4541-84D7-F6850A9048B1}"/>
          </ac:inkMkLst>
        </pc:inkChg>
        <pc:inkChg chg="add mod">
          <ac:chgData name="Ben Adams" userId="81c7120105062fa0" providerId="LiveId" clId="{F7B858B7-2344-401C-ABA0-84FDB5F596C3}" dt="2021-12-17T23:44:51.502" v="220"/>
          <ac:inkMkLst>
            <pc:docMk/>
            <pc:sldMk cId="618440270" sldId="301"/>
            <ac:inkMk id="27" creationId="{40136EEA-B97D-4F35-B8DF-8A91FDD129B6}"/>
          </ac:inkMkLst>
        </pc:inkChg>
        <pc:inkChg chg="add mod">
          <ac:chgData name="Ben Adams" userId="81c7120105062fa0" providerId="LiveId" clId="{F7B858B7-2344-401C-ABA0-84FDB5F596C3}" dt="2021-12-17T23:44:57.848" v="223"/>
          <ac:inkMkLst>
            <pc:docMk/>
            <pc:sldMk cId="618440270" sldId="301"/>
            <ac:inkMk id="29" creationId="{61AA870D-1508-4241-B519-6BED0627AB4E}"/>
          </ac:inkMkLst>
        </pc:inkChg>
        <pc:inkChg chg="add mod">
          <ac:chgData name="Ben Adams" userId="81c7120105062fa0" providerId="LiveId" clId="{F7B858B7-2344-401C-ABA0-84FDB5F596C3}" dt="2021-12-17T23:44:57.848" v="223"/>
          <ac:inkMkLst>
            <pc:docMk/>
            <pc:sldMk cId="618440270" sldId="301"/>
            <ac:inkMk id="30" creationId="{9F74F9CB-D351-4E31-B637-42005860C3F8}"/>
          </ac:inkMkLst>
        </pc:inkChg>
        <pc:inkChg chg="add mod">
          <ac:chgData name="Ben Adams" userId="81c7120105062fa0" providerId="LiveId" clId="{F7B858B7-2344-401C-ABA0-84FDB5F596C3}" dt="2021-12-17T23:45:08.242" v="226"/>
          <ac:inkMkLst>
            <pc:docMk/>
            <pc:sldMk cId="618440270" sldId="301"/>
            <ac:inkMk id="32" creationId="{5F9068CA-DD97-47F2-9726-E7B68EF56D19}"/>
          </ac:inkMkLst>
        </pc:inkChg>
        <pc:inkChg chg="add mod">
          <ac:chgData name="Ben Adams" userId="81c7120105062fa0" providerId="LiveId" clId="{F7B858B7-2344-401C-ABA0-84FDB5F596C3}" dt="2021-12-17T23:45:08.242" v="226"/>
          <ac:inkMkLst>
            <pc:docMk/>
            <pc:sldMk cId="618440270" sldId="301"/>
            <ac:inkMk id="33" creationId="{6AD3A5AC-EB46-4D47-9FFE-0101FB1D4FD5}"/>
          </ac:inkMkLst>
        </pc:inkChg>
        <pc:cxnChg chg="add">
          <ac:chgData name="Ben Adams" userId="81c7120105062fa0" providerId="LiveId" clId="{F7B858B7-2344-401C-ABA0-84FDB5F596C3}" dt="2021-12-17T23:41:24.655" v="120" actId="26606"/>
          <ac:cxnSpMkLst>
            <pc:docMk/>
            <pc:sldMk cId="618440270" sldId="301"/>
            <ac:cxnSpMk id="15" creationId="{E04A321A-A039-4720-87B4-66A4210E0D57}"/>
          </ac:cxnSpMkLst>
        </pc:cxnChg>
      </pc:sldChg>
      <pc:sldChg chg="addSp delSp modSp add mod ord setBg setClrOvrMap delDesignElem chgLayout">
        <pc:chgData name="Ben Adams" userId="81c7120105062fa0" providerId="LiveId" clId="{F7B858B7-2344-401C-ABA0-84FDB5F596C3}" dt="2021-12-20T02:12:17.811" v="15623"/>
        <pc:sldMkLst>
          <pc:docMk/>
          <pc:sldMk cId="1705364991" sldId="302"/>
        </pc:sldMkLst>
        <pc:spChg chg="mod ord">
          <ac:chgData name="Ben Adams" userId="81c7120105062fa0" providerId="LiveId" clId="{F7B858B7-2344-401C-ABA0-84FDB5F596C3}" dt="2021-12-18T03:05:26.223" v="3946" actId="21"/>
          <ac:spMkLst>
            <pc:docMk/>
            <pc:sldMk cId="1705364991" sldId="302"/>
            <ac:spMk id="2" creationId="{75AC86D3-8FD1-4F47-A319-7D0542E48B2F}"/>
          </ac:spMkLst>
        </pc:spChg>
        <pc:spChg chg="add del mod">
          <ac:chgData name="Ben Adams" userId="81c7120105062fa0" providerId="LiveId" clId="{F7B858B7-2344-401C-ABA0-84FDB5F596C3}" dt="2021-12-17T23:53:16.177" v="435" actId="6264"/>
          <ac:spMkLst>
            <pc:docMk/>
            <pc:sldMk cId="1705364991" sldId="302"/>
            <ac:spMk id="5" creationId="{5F78DAC4-90F7-4612-8733-C582FA6A9C16}"/>
          </ac:spMkLst>
        </pc:spChg>
        <pc:spChg chg="add del mod ord">
          <ac:chgData name="Ben Adams" userId="81c7120105062fa0" providerId="LiveId" clId="{F7B858B7-2344-401C-ABA0-84FDB5F596C3}" dt="2021-12-17T23:55:37.327" v="462" actId="931"/>
          <ac:spMkLst>
            <pc:docMk/>
            <pc:sldMk cId="1705364991" sldId="302"/>
            <ac:spMk id="6" creationId="{D6848D0F-ACE6-4373-BAAF-6897DFD4117B}"/>
          </ac:spMkLst>
        </pc:spChg>
        <pc:spChg chg="del mod">
          <ac:chgData name="Ben Adams" userId="81c7120105062fa0" providerId="LiveId" clId="{F7B858B7-2344-401C-ABA0-84FDB5F596C3}" dt="2021-12-17T23:53:16.177" v="435" actId="6264"/>
          <ac:spMkLst>
            <pc:docMk/>
            <pc:sldMk cId="1705364991" sldId="302"/>
            <ac:spMk id="8" creationId="{D46FDF2F-999E-455A-B44C-90435D7315C3}"/>
          </ac:spMkLst>
        </pc:spChg>
        <pc:spChg chg="add del">
          <ac:chgData name="Ben Adams" userId="81c7120105062fa0" providerId="LiveId" clId="{F7B858B7-2344-401C-ABA0-84FDB5F596C3}" dt="2021-12-17T23:57:57.685" v="553" actId="26606"/>
          <ac:spMkLst>
            <pc:docMk/>
            <pc:sldMk cId="1705364991" sldId="302"/>
            <ac:spMk id="10" creationId="{3741B58E-3B65-4A01-A276-975AB2CF8A08}"/>
          </ac:spMkLst>
        </pc:spChg>
        <pc:spChg chg="del">
          <ac:chgData name="Ben Adams" userId="81c7120105062fa0" providerId="LiveId" clId="{F7B858B7-2344-401C-ABA0-84FDB5F596C3}" dt="2021-12-17T23:53:16.177" v="435" actId="6264"/>
          <ac:spMkLst>
            <pc:docMk/>
            <pc:sldMk cId="1705364991" sldId="302"/>
            <ac:spMk id="11" creationId="{0AB6E427-3F73-4C06-A5D5-AE52C3883B50}"/>
          </ac:spMkLst>
        </pc:spChg>
        <pc:spChg chg="add del">
          <ac:chgData name="Ben Adams" userId="81c7120105062fa0" providerId="LiveId" clId="{F7B858B7-2344-401C-ABA0-84FDB5F596C3}" dt="2021-12-17T23:57:57.685" v="553" actId="26606"/>
          <ac:spMkLst>
            <pc:docMk/>
            <pc:sldMk cId="1705364991" sldId="302"/>
            <ac:spMk id="12" creationId="{7AAC67C3-831B-4AB1-A259-DFB839CAFAFC}"/>
          </ac:spMkLst>
        </pc:spChg>
        <pc:spChg chg="del">
          <ac:chgData name="Ben Adams" userId="81c7120105062fa0" providerId="LiveId" clId="{F7B858B7-2344-401C-ABA0-84FDB5F596C3}" dt="2021-12-17T23:53:16.177" v="435" actId="6264"/>
          <ac:spMkLst>
            <pc:docMk/>
            <pc:sldMk cId="1705364991" sldId="302"/>
            <ac:spMk id="13" creationId="{D8C9BDAA-0390-4B39-9B5C-BC95E5120DA4}"/>
          </ac:spMkLst>
        </pc:spChg>
        <pc:spChg chg="add del">
          <ac:chgData name="Ben Adams" userId="81c7120105062fa0" providerId="LiveId" clId="{F7B858B7-2344-401C-ABA0-84FDB5F596C3}" dt="2021-12-17T23:57:16.254" v="548" actId="26606"/>
          <ac:spMkLst>
            <pc:docMk/>
            <pc:sldMk cId="1705364991" sldId="302"/>
            <ac:spMk id="22" creationId="{D8D7349B-C9FA-4FCE-A1FF-948F460A3A9A}"/>
          </ac:spMkLst>
        </pc:spChg>
        <pc:spChg chg="add del mod">
          <ac:chgData name="Ben Adams" userId="81c7120105062fa0" providerId="LiveId" clId="{F7B858B7-2344-401C-ABA0-84FDB5F596C3}" dt="2021-12-17T23:57:16.254" v="548" actId="26606"/>
          <ac:spMkLst>
            <pc:docMk/>
            <pc:sldMk cId="1705364991" sldId="302"/>
            <ac:spMk id="23" creationId="{74E36FBF-83A9-46B0-8919-B0EAE3CB0034}"/>
          </ac:spMkLst>
        </pc:spChg>
        <pc:spChg chg="add del">
          <ac:chgData name="Ben Adams" userId="81c7120105062fa0" providerId="LiveId" clId="{F7B858B7-2344-401C-ABA0-84FDB5F596C3}" dt="2021-12-17T23:57:49.112" v="552" actId="26606"/>
          <ac:spMkLst>
            <pc:docMk/>
            <pc:sldMk cId="1705364991" sldId="302"/>
            <ac:spMk id="25" creationId="{39E3965E-AC41-4711-9D10-E25ABB132D86}"/>
          </ac:spMkLst>
        </pc:spChg>
        <pc:spChg chg="add del">
          <ac:chgData name="Ben Adams" userId="81c7120105062fa0" providerId="LiveId" clId="{F7B858B7-2344-401C-ABA0-84FDB5F596C3}" dt="2021-12-17T23:57:16.254" v="548" actId="26606"/>
          <ac:spMkLst>
            <pc:docMk/>
            <pc:sldMk cId="1705364991" sldId="302"/>
            <ac:spMk id="26" creationId="{39B4056F-1959-4627-A683-77F6C0603FCD}"/>
          </ac:spMkLst>
        </pc:spChg>
        <pc:spChg chg="add del">
          <ac:chgData name="Ben Adams" userId="81c7120105062fa0" providerId="LiveId" clId="{F7B858B7-2344-401C-ABA0-84FDB5F596C3}" dt="2021-12-17T23:52:11.844" v="427" actId="22"/>
          <ac:spMkLst>
            <pc:docMk/>
            <pc:sldMk cId="1705364991" sldId="302"/>
            <ac:spMk id="35" creationId="{11F536BF-E1A5-4CC2-891B-0E1EAA673A2A}"/>
          </ac:spMkLst>
        </pc:spChg>
        <pc:spChg chg="add del">
          <ac:chgData name="Ben Adams" userId="81c7120105062fa0" providerId="LiveId" clId="{F7B858B7-2344-401C-ABA0-84FDB5F596C3}" dt="2021-12-17T23:57:49.112" v="552" actId="26606"/>
          <ac:spMkLst>
            <pc:docMk/>
            <pc:sldMk cId="1705364991" sldId="302"/>
            <ac:spMk id="36" creationId="{6482F060-A4AF-4E0B-B364-7C6BA4AE9C03}"/>
          </ac:spMkLst>
        </pc:spChg>
        <pc:spChg chg="add">
          <ac:chgData name="Ben Adams" userId="81c7120105062fa0" providerId="LiveId" clId="{F7B858B7-2344-401C-ABA0-84FDB5F596C3}" dt="2021-12-17T23:57:57.685" v="553" actId="26606"/>
          <ac:spMkLst>
            <pc:docMk/>
            <pc:sldMk cId="1705364991" sldId="302"/>
            <ac:spMk id="38" creationId="{39B4056F-1959-4627-A683-77F6C0603FCD}"/>
          </ac:spMkLst>
        </pc:spChg>
        <pc:spChg chg="add">
          <ac:chgData name="Ben Adams" userId="81c7120105062fa0" providerId="LiveId" clId="{F7B858B7-2344-401C-ABA0-84FDB5F596C3}" dt="2021-12-17T23:57:57.685" v="553" actId="26606"/>
          <ac:spMkLst>
            <pc:docMk/>
            <pc:sldMk cId="1705364991" sldId="302"/>
            <ac:spMk id="39" creationId="{D8D7349B-C9FA-4FCE-A1FF-948F460A3A9A}"/>
          </ac:spMkLst>
        </pc:spChg>
        <pc:spChg chg="add del">
          <ac:chgData name="Ben Adams" userId="81c7120105062fa0" providerId="LiveId" clId="{F7B858B7-2344-401C-ABA0-84FDB5F596C3}" dt="2021-12-17T23:59:23.917" v="563" actId="931"/>
          <ac:spMkLst>
            <pc:docMk/>
            <pc:sldMk cId="1705364991" sldId="302"/>
            <ac:spMk id="41" creationId="{1F9E1DC4-444D-45CA-8E57-B05BFA5B106A}"/>
          </ac:spMkLst>
        </pc:spChg>
        <pc:spChg chg="add del">
          <ac:chgData name="Ben Adams" userId="81c7120105062fa0" providerId="LiveId" clId="{F7B858B7-2344-401C-ABA0-84FDB5F596C3}" dt="2021-12-17T23:51:43.704" v="422" actId="34122"/>
          <ac:spMkLst>
            <pc:docMk/>
            <pc:sldMk cId="1705364991" sldId="302"/>
            <ac:spMk id="45" creationId="{1D1DC8A4-B4DA-46DF-B69A-F4179FDEB072}"/>
          </ac:spMkLst>
        </pc:spChg>
        <pc:spChg chg="add del">
          <ac:chgData name="Ben Adams" userId="81c7120105062fa0" providerId="LiveId" clId="{F7B858B7-2344-401C-ABA0-84FDB5F596C3}" dt="2021-12-17T23:51:25.939" v="415" actId="34122"/>
          <ac:spMkLst>
            <pc:docMk/>
            <pc:sldMk cId="1705364991" sldId="302"/>
            <ac:spMk id="45" creationId="{2D7C7DA4-3918-40ED-8D0C-2C6F51463660}"/>
          </ac:spMkLst>
        </pc:spChg>
        <pc:grpChg chg="add del">
          <ac:chgData name="Ben Adams" userId="81c7120105062fa0" providerId="LiveId" clId="{F7B858B7-2344-401C-ABA0-84FDB5F596C3}" dt="2021-12-17T23:52:54.576" v="433" actId="478"/>
          <ac:grpSpMkLst>
            <pc:docMk/>
            <pc:sldMk cId="1705364991" sldId="302"/>
            <ac:grpSpMk id="18" creationId="{93A78BBC-D8CF-4AEF-87E7-858CA0241EC6}"/>
          </ac:grpSpMkLst>
        </pc:grpChg>
        <pc:grpChg chg="add del">
          <ac:chgData name="Ben Adams" userId="81c7120105062fa0" providerId="LiveId" clId="{F7B858B7-2344-401C-ABA0-84FDB5F596C3}" dt="2021-12-17T23:52:54.576" v="433" actId="478"/>
          <ac:grpSpMkLst>
            <pc:docMk/>
            <pc:sldMk cId="1705364991" sldId="302"/>
            <ac:grpSpMk id="28" creationId="{8DBC1548-93DB-44D8-8BB5-8889CCDA3109}"/>
          </ac:grpSpMkLst>
        </pc:grpChg>
        <pc:grpChg chg="add del">
          <ac:chgData name="Ben Adams" userId="81c7120105062fa0" providerId="LiveId" clId="{F7B858B7-2344-401C-ABA0-84FDB5F596C3}" dt="2021-12-17T23:52:54.576" v="433" actId="478"/>
          <ac:grpSpMkLst>
            <pc:docMk/>
            <pc:sldMk cId="1705364991" sldId="302"/>
            <ac:grpSpMk id="31" creationId="{6CEA0DA8-4E10-4DD4-BAAA-C7942E776E5A}"/>
          </ac:grpSpMkLst>
        </pc:grpChg>
        <pc:grpChg chg="add del">
          <ac:chgData name="Ben Adams" userId="81c7120105062fa0" providerId="LiveId" clId="{F7B858B7-2344-401C-ABA0-84FDB5F596C3}" dt="2021-12-17T23:52:54.576" v="433" actId="478"/>
          <ac:grpSpMkLst>
            <pc:docMk/>
            <pc:sldMk cId="1705364991" sldId="302"/>
            <ac:grpSpMk id="34" creationId="{98B714FC-E590-4019-A088-9AE76BC27B69}"/>
          </ac:grpSpMkLst>
        </pc:grpChg>
        <pc:picChg chg="add del">
          <ac:chgData name="Ben Adams" userId="81c7120105062fa0" providerId="LiveId" clId="{F7B858B7-2344-401C-ABA0-84FDB5F596C3}" dt="2021-12-17T23:52:49.268" v="432" actId="478"/>
          <ac:picMkLst>
            <pc:docMk/>
            <pc:sldMk cId="1705364991" sldId="302"/>
            <ac:picMk id="4" creationId="{93E2CAFE-9DF2-4F5B-B158-AB3B8F021DF7}"/>
          </ac:picMkLst>
        </pc:picChg>
        <pc:picChg chg="add mod">
          <ac:chgData name="Ben Adams" userId="81c7120105062fa0" providerId="LiveId" clId="{F7B858B7-2344-401C-ABA0-84FDB5F596C3}" dt="2021-12-18T15:27:35.860" v="5525" actId="1076"/>
          <ac:picMkLst>
            <pc:docMk/>
            <pc:sldMk cId="1705364991" sldId="302"/>
            <ac:picMk id="19" creationId="{D694F146-239B-404D-97C3-EBBF567EFED3}"/>
          </ac:picMkLst>
        </pc:picChg>
        <pc:picChg chg="add del mod">
          <ac:chgData name="Ben Adams" userId="81c7120105062fa0" providerId="LiveId" clId="{F7B858B7-2344-401C-ABA0-84FDB5F596C3}" dt="2021-12-17T23:59:19.767" v="562" actId="931"/>
          <ac:picMkLst>
            <pc:docMk/>
            <pc:sldMk cId="1705364991" sldId="302"/>
            <ac:picMk id="43" creationId="{0C98F2D6-28A6-4F33-931E-04696B69C514}"/>
          </ac:picMkLst>
        </pc:picChg>
        <pc:picChg chg="add mod">
          <ac:chgData name="Ben Adams" userId="81c7120105062fa0" providerId="LiveId" clId="{F7B858B7-2344-401C-ABA0-84FDB5F596C3}" dt="2021-12-17T23:59:41.142" v="582" actId="1035"/>
          <ac:picMkLst>
            <pc:docMk/>
            <pc:sldMk cId="1705364991" sldId="302"/>
            <ac:picMk id="46" creationId="{8A19652E-F0EA-47F7-9E4C-FDCC8B3B442D}"/>
          </ac:picMkLst>
        </pc:picChg>
        <pc:inkChg chg="add del">
          <ac:chgData name="Ben Adams" userId="81c7120105062fa0" providerId="LiveId" clId="{F7B858B7-2344-401C-ABA0-84FDB5F596C3}" dt="2021-12-17T23:53:00.448" v="434" actId="478"/>
          <ac:inkMkLst>
            <pc:docMk/>
            <pc:sldMk cId="1705364991" sldId="302"/>
            <ac:inkMk id="7" creationId="{D1128C2C-F255-4F0B-B0C1-D9BB0CBFF935}"/>
          </ac:inkMkLst>
        </pc:inkChg>
        <pc:inkChg chg="add del">
          <ac:chgData name="Ben Adams" userId="81c7120105062fa0" providerId="LiveId" clId="{F7B858B7-2344-401C-ABA0-84FDB5F596C3}" dt="2021-12-17T23:52:54.576" v="433" actId="478"/>
          <ac:inkMkLst>
            <pc:docMk/>
            <pc:sldMk cId="1705364991" sldId="302"/>
            <ac:inkMk id="9" creationId="{7D7FE216-917E-4579-A7C8-AE32BD9DC05E}"/>
          </ac:inkMkLst>
        </pc:inkChg>
        <pc:inkChg chg="add del">
          <ac:chgData name="Ben Adams" userId="81c7120105062fa0" providerId="LiveId" clId="{F7B858B7-2344-401C-ABA0-84FDB5F596C3}" dt="2021-12-17T23:52:54.576" v="433" actId="478"/>
          <ac:inkMkLst>
            <pc:docMk/>
            <pc:sldMk cId="1705364991" sldId="302"/>
            <ac:inkMk id="20" creationId="{769C587D-343E-4CB5-A5CA-AA2003EBD1CE}"/>
          </ac:inkMkLst>
        </pc:inkChg>
        <pc:inkChg chg="add del">
          <ac:chgData name="Ben Adams" userId="81c7120105062fa0" providerId="LiveId" clId="{F7B858B7-2344-401C-ABA0-84FDB5F596C3}" dt="2021-12-17T23:52:54.576" v="433" actId="478"/>
          <ac:inkMkLst>
            <pc:docMk/>
            <pc:sldMk cId="1705364991" sldId="302"/>
            <ac:inkMk id="21" creationId="{F7BF0222-5215-46EF-AC7B-07E654439F0D}"/>
          </ac:inkMkLst>
        </pc:inkChg>
        <pc:inkChg chg="add del topLvl">
          <ac:chgData name="Ben Adams" userId="81c7120105062fa0" providerId="LiveId" clId="{F7B858B7-2344-401C-ABA0-84FDB5F596C3}" dt="2021-12-17T23:51:24.395" v="409" actId="478"/>
          <ac:inkMkLst>
            <pc:docMk/>
            <pc:sldMk cId="1705364991" sldId="302"/>
            <ac:inkMk id="29" creationId="{61AA870D-1508-4241-B519-6BED0627AB4E}"/>
          </ac:inkMkLst>
        </pc:inkChg>
        <pc:inkChg chg="add del topLvl">
          <ac:chgData name="Ben Adams" userId="81c7120105062fa0" providerId="LiveId" clId="{F7B858B7-2344-401C-ABA0-84FDB5F596C3}" dt="2021-12-17T23:51:23.985" v="408" actId="478"/>
          <ac:inkMkLst>
            <pc:docMk/>
            <pc:sldMk cId="1705364991" sldId="302"/>
            <ac:inkMk id="30" creationId="{9F74F9CB-D351-4E31-B637-42005860C3F8}"/>
          </ac:inkMkLst>
        </pc:inkChg>
        <pc:inkChg chg="add del topLvl">
          <ac:chgData name="Ben Adams" userId="81c7120105062fa0" providerId="LiveId" clId="{F7B858B7-2344-401C-ABA0-84FDB5F596C3}" dt="2021-12-17T23:51:25.939" v="415" actId="34122"/>
          <ac:inkMkLst>
            <pc:docMk/>
            <pc:sldMk cId="1705364991" sldId="302"/>
            <ac:inkMk id="32" creationId="{5F9068CA-DD97-47F2-9726-E7B68EF56D19}"/>
          </ac:inkMkLst>
        </pc:inkChg>
        <pc:inkChg chg="add del topLvl">
          <ac:chgData name="Ben Adams" userId="81c7120105062fa0" providerId="LiveId" clId="{F7B858B7-2344-401C-ABA0-84FDB5F596C3}" dt="2021-12-17T23:51:25.939" v="415" actId="34122"/>
          <ac:inkMkLst>
            <pc:docMk/>
            <pc:sldMk cId="1705364991" sldId="302"/>
            <ac:inkMk id="33" creationId="{6AD3A5AC-EB46-4D47-9FFE-0101FB1D4FD5}"/>
          </ac:inkMkLst>
        </pc:inkChg>
        <pc:cxnChg chg="del">
          <ac:chgData name="Ben Adams" userId="81c7120105062fa0" providerId="LiveId" clId="{F7B858B7-2344-401C-ABA0-84FDB5F596C3}" dt="2021-12-17T23:53:16.177" v="435" actId="6264"/>
          <ac:cxnSpMkLst>
            <pc:docMk/>
            <pc:sldMk cId="1705364991" sldId="302"/>
            <ac:cxnSpMk id="15" creationId="{E04A321A-A039-4720-87B4-66A4210E0D57}"/>
          </ac:cxnSpMkLst>
        </pc:cxnChg>
        <pc:cxnChg chg="add del">
          <ac:chgData name="Ben Adams" userId="81c7120105062fa0" providerId="LiveId" clId="{F7B858B7-2344-401C-ABA0-84FDB5F596C3}" dt="2021-12-17T23:57:16.254" v="548" actId="26606"/>
          <ac:cxnSpMkLst>
            <pc:docMk/>
            <pc:sldMk cId="1705364991" sldId="302"/>
            <ac:cxnSpMk id="24" creationId="{55646586-8E5D-4A2B-BDA9-01CE28AC89A1}"/>
          </ac:cxnSpMkLst>
        </pc:cxnChg>
        <pc:cxnChg chg="add del">
          <ac:chgData name="Ben Adams" userId="81c7120105062fa0" providerId="LiveId" clId="{F7B858B7-2344-401C-ABA0-84FDB5F596C3}" dt="2021-12-17T23:57:49.112" v="552" actId="26606"/>
          <ac:cxnSpMkLst>
            <pc:docMk/>
            <pc:sldMk cId="1705364991" sldId="302"/>
            <ac:cxnSpMk id="27" creationId="{1F5DC8C3-BA5F-4EED-BB9A-A14272BD82A1}"/>
          </ac:cxnSpMkLst>
        </pc:cxnChg>
        <pc:cxnChg chg="add del">
          <ac:chgData name="Ben Adams" userId="81c7120105062fa0" providerId="LiveId" clId="{F7B858B7-2344-401C-ABA0-84FDB5F596C3}" dt="2021-12-17T23:57:49.112" v="552" actId="26606"/>
          <ac:cxnSpMkLst>
            <pc:docMk/>
            <pc:sldMk cId="1705364991" sldId="302"/>
            <ac:cxnSpMk id="37" creationId="{B9EB6DAA-2F0C-43D5-A577-15D5D2C4E3F5}"/>
          </ac:cxnSpMkLst>
        </pc:cxnChg>
        <pc:cxnChg chg="add">
          <ac:chgData name="Ben Adams" userId="81c7120105062fa0" providerId="LiveId" clId="{F7B858B7-2344-401C-ABA0-84FDB5F596C3}" dt="2021-12-17T23:57:57.685" v="553" actId="26606"/>
          <ac:cxnSpMkLst>
            <pc:docMk/>
            <pc:sldMk cId="1705364991" sldId="302"/>
            <ac:cxnSpMk id="40" creationId="{55646586-8E5D-4A2B-BDA9-01CE28AC89A1}"/>
          </ac:cxnSpMkLst>
        </pc:cxnChg>
      </pc:sldChg>
      <pc:sldChg chg="addSp delSp modSp add mod ord setBg">
        <pc:chgData name="Ben Adams" userId="81c7120105062fa0" providerId="LiveId" clId="{F7B858B7-2344-401C-ABA0-84FDB5F596C3}" dt="2021-12-20T02:12:17.811" v="15623"/>
        <pc:sldMkLst>
          <pc:docMk/>
          <pc:sldMk cId="1540383151" sldId="303"/>
        </pc:sldMkLst>
        <pc:spChg chg="mod">
          <ac:chgData name="Ben Adams" userId="81c7120105062fa0" providerId="LiveId" clId="{F7B858B7-2344-401C-ABA0-84FDB5F596C3}" dt="2021-12-18T02:01:16.281" v="2496" actId="255"/>
          <ac:spMkLst>
            <pc:docMk/>
            <pc:sldMk cId="1540383151" sldId="303"/>
            <ac:spMk id="2" creationId="{75AC86D3-8FD1-4F47-A319-7D0542E48B2F}"/>
          </ac:spMkLst>
        </pc:spChg>
        <pc:spChg chg="add del mod">
          <ac:chgData name="Ben Adams" userId="81c7120105062fa0" providerId="LiveId" clId="{F7B858B7-2344-401C-ABA0-84FDB5F596C3}" dt="2021-12-18T00:20:01.236" v="922"/>
          <ac:spMkLst>
            <pc:docMk/>
            <pc:sldMk cId="1540383151" sldId="303"/>
            <ac:spMk id="6" creationId="{CF0C4836-6017-4156-8B25-CF4AE20B030F}"/>
          </ac:spMkLst>
        </pc:spChg>
        <pc:spChg chg="del mod">
          <ac:chgData name="Ben Adams" userId="81c7120105062fa0" providerId="LiveId" clId="{F7B858B7-2344-401C-ABA0-84FDB5F596C3}" dt="2021-12-18T00:15:07.264" v="899" actId="931"/>
          <ac:spMkLst>
            <pc:docMk/>
            <pc:sldMk cId="1540383151" sldId="303"/>
            <ac:spMk id="8" creationId="{D46FDF2F-999E-455A-B44C-90435D7315C3}"/>
          </ac:spMkLst>
        </pc:spChg>
        <pc:spChg chg="add del mod">
          <ac:chgData name="Ben Adams" userId="81c7120105062fa0" providerId="LiveId" clId="{F7B858B7-2344-401C-ABA0-84FDB5F596C3}" dt="2021-12-18T01:02:16.165" v="1545"/>
          <ac:spMkLst>
            <pc:docMk/>
            <pc:sldMk cId="1540383151" sldId="303"/>
            <ac:spMk id="14" creationId="{6D8ED90B-9B19-492F-A13C-611DEA71938E}"/>
          </ac:spMkLst>
        </pc:spChg>
        <pc:spChg chg="add del mod">
          <ac:chgData name="Ben Adams" userId="81c7120105062fa0" providerId="LiveId" clId="{F7B858B7-2344-401C-ABA0-84FDB5F596C3}" dt="2021-12-18T01:04:55.075" v="1590" actId="478"/>
          <ac:spMkLst>
            <pc:docMk/>
            <pc:sldMk cId="1540383151" sldId="303"/>
            <ac:spMk id="24" creationId="{D0554256-AA6A-4453-9018-897142ADF175}"/>
          </ac:spMkLst>
        </pc:spChg>
        <pc:spChg chg="add del mod">
          <ac:chgData name="Ben Adams" userId="81c7120105062fa0" providerId="LiveId" clId="{F7B858B7-2344-401C-ABA0-84FDB5F596C3}" dt="2021-12-18T01:08:02.555" v="1633"/>
          <ac:spMkLst>
            <pc:docMk/>
            <pc:sldMk cId="1540383151" sldId="303"/>
            <ac:spMk id="25" creationId="{AA3C1E0A-4A9C-4170-BF75-B3B8034F2035}"/>
          </ac:spMkLst>
        </pc:spChg>
        <pc:spChg chg="add mod">
          <ac:chgData name="Ben Adams" userId="81c7120105062fa0" providerId="LiveId" clId="{F7B858B7-2344-401C-ABA0-84FDB5F596C3}" dt="2021-12-18T01:14:54.427" v="2026" actId="20577"/>
          <ac:spMkLst>
            <pc:docMk/>
            <pc:sldMk cId="1540383151" sldId="303"/>
            <ac:spMk id="35" creationId="{63643203-EC7C-4972-83E2-E7E18CFB8008}"/>
          </ac:spMkLst>
        </pc:spChg>
        <pc:spChg chg="add mod">
          <ac:chgData name="Ben Adams" userId="81c7120105062fa0" providerId="LiveId" clId="{F7B858B7-2344-401C-ABA0-84FDB5F596C3}" dt="2021-12-18T01:16:20.630" v="2109" actId="1037"/>
          <ac:spMkLst>
            <pc:docMk/>
            <pc:sldMk cId="1540383151" sldId="303"/>
            <ac:spMk id="39" creationId="{63B0EFA7-A6D5-40A8-AE6C-F058C69208C0}"/>
          </ac:spMkLst>
        </pc:spChg>
        <pc:grpChg chg="del">
          <ac:chgData name="Ben Adams" userId="81c7120105062fa0" providerId="LiveId" clId="{F7B858B7-2344-401C-ABA0-84FDB5F596C3}" dt="2021-12-18T00:21:32.440" v="934" actId="478"/>
          <ac:grpSpMkLst>
            <pc:docMk/>
            <pc:sldMk cId="1540383151" sldId="303"/>
            <ac:grpSpMk id="18" creationId="{93A78BBC-D8CF-4AEF-87E7-858CA0241EC6}"/>
          </ac:grpSpMkLst>
        </pc:grpChg>
        <pc:grpChg chg="del">
          <ac:chgData name="Ben Adams" userId="81c7120105062fa0" providerId="LiveId" clId="{F7B858B7-2344-401C-ABA0-84FDB5F596C3}" dt="2021-12-18T00:21:32.440" v="934" actId="478"/>
          <ac:grpSpMkLst>
            <pc:docMk/>
            <pc:sldMk cId="1540383151" sldId="303"/>
            <ac:grpSpMk id="28" creationId="{8DBC1548-93DB-44D8-8BB5-8889CCDA3109}"/>
          </ac:grpSpMkLst>
        </pc:grpChg>
        <pc:grpChg chg="del">
          <ac:chgData name="Ben Adams" userId="81c7120105062fa0" providerId="LiveId" clId="{F7B858B7-2344-401C-ABA0-84FDB5F596C3}" dt="2021-12-18T00:21:32.440" v="934" actId="478"/>
          <ac:grpSpMkLst>
            <pc:docMk/>
            <pc:sldMk cId="1540383151" sldId="303"/>
            <ac:grpSpMk id="31" creationId="{6CEA0DA8-4E10-4DD4-BAAA-C7942E776E5A}"/>
          </ac:grpSpMkLst>
        </pc:grpChg>
        <pc:grpChg chg="del">
          <ac:chgData name="Ben Adams" userId="81c7120105062fa0" providerId="LiveId" clId="{F7B858B7-2344-401C-ABA0-84FDB5F596C3}" dt="2021-12-18T00:21:32.440" v="934" actId="478"/>
          <ac:grpSpMkLst>
            <pc:docMk/>
            <pc:sldMk cId="1540383151" sldId="303"/>
            <ac:grpSpMk id="34" creationId="{98B714FC-E590-4019-A088-9AE76BC27B69}"/>
          </ac:grpSpMkLst>
        </pc:grpChg>
        <pc:picChg chg="del">
          <ac:chgData name="Ben Adams" userId="81c7120105062fa0" providerId="LiveId" clId="{F7B858B7-2344-401C-ABA0-84FDB5F596C3}" dt="2021-12-18T00:21:33.923" v="935" actId="478"/>
          <ac:picMkLst>
            <pc:docMk/>
            <pc:sldMk cId="1540383151" sldId="303"/>
            <ac:picMk id="4" creationId="{93E2CAFE-9DF2-4F5B-B158-AB3B8F021DF7}"/>
          </ac:picMkLst>
        </pc:picChg>
        <pc:picChg chg="add del mod">
          <ac:chgData name="Ben Adams" userId="81c7120105062fa0" providerId="LiveId" clId="{F7B858B7-2344-401C-ABA0-84FDB5F596C3}" dt="2021-12-18T01:04:39.490" v="1586" actId="478"/>
          <ac:picMkLst>
            <pc:docMk/>
            <pc:sldMk cId="1540383151" sldId="303"/>
            <ac:picMk id="5" creationId="{0E7186DE-2C69-4593-9B44-D52BA229D537}"/>
          </ac:picMkLst>
        </pc:picChg>
        <pc:picChg chg="add del mod">
          <ac:chgData name="Ben Adams" userId="81c7120105062fa0" providerId="LiveId" clId="{F7B858B7-2344-401C-ABA0-84FDB5F596C3}" dt="2021-12-18T01:03:58.506" v="1575" actId="478"/>
          <ac:picMkLst>
            <pc:docMk/>
            <pc:sldMk cId="1540383151" sldId="303"/>
            <ac:picMk id="12" creationId="{196BB8B7-A8AF-4825-9EC3-ED7139756AA0}"/>
          </ac:picMkLst>
        </pc:picChg>
        <pc:picChg chg="add del mod">
          <ac:chgData name="Ben Adams" userId="81c7120105062fa0" providerId="LiveId" clId="{F7B858B7-2344-401C-ABA0-84FDB5F596C3}" dt="2021-12-18T01:01:21.919" v="1540" actId="478"/>
          <ac:picMkLst>
            <pc:docMk/>
            <pc:sldMk cId="1540383151" sldId="303"/>
            <ac:picMk id="22" creationId="{8B22603D-B2DA-4625-ABFB-FCCBC6C9F9FB}"/>
          </ac:picMkLst>
        </pc:picChg>
        <pc:picChg chg="add mod">
          <ac:chgData name="Ben Adams" userId="81c7120105062fa0" providerId="LiveId" clId="{F7B858B7-2344-401C-ABA0-84FDB5F596C3}" dt="2021-12-18T01:15:05.003" v="2038" actId="1038"/>
          <ac:picMkLst>
            <pc:docMk/>
            <pc:sldMk cId="1540383151" sldId="303"/>
            <ac:picMk id="36" creationId="{2FC86FC5-2910-4CCF-8142-647DBB6FA7D4}"/>
          </ac:picMkLst>
        </pc:picChg>
        <pc:picChg chg="add mod">
          <ac:chgData name="Ben Adams" userId="81c7120105062fa0" providerId="LiveId" clId="{F7B858B7-2344-401C-ABA0-84FDB5F596C3}" dt="2021-12-18T01:18:42.799" v="2176" actId="1036"/>
          <ac:picMkLst>
            <pc:docMk/>
            <pc:sldMk cId="1540383151" sldId="303"/>
            <ac:picMk id="37" creationId="{54EB1262-5C7A-44E2-9AF6-7202EE502FB4}"/>
          </ac:picMkLst>
        </pc:picChg>
        <pc:picChg chg="add mod">
          <ac:chgData name="Ben Adams" userId="81c7120105062fa0" providerId="LiveId" clId="{F7B858B7-2344-401C-ABA0-84FDB5F596C3}" dt="2021-12-18T01:19:14.682" v="2220" actId="1037"/>
          <ac:picMkLst>
            <pc:docMk/>
            <pc:sldMk cId="1540383151" sldId="303"/>
            <ac:picMk id="38" creationId="{5FB8EA01-ACF8-40B4-8EF9-D92A0C865F73}"/>
          </ac:picMkLst>
        </pc:picChg>
        <pc:inkChg chg="del">
          <ac:chgData name="Ben Adams" userId="81c7120105062fa0" providerId="LiveId" clId="{F7B858B7-2344-401C-ABA0-84FDB5F596C3}" dt="2021-12-18T00:21:28.912" v="933" actId="478"/>
          <ac:inkMkLst>
            <pc:docMk/>
            <pc:sldMk cId="1540383151" sldId="303"/>
            <ac:inkMk id="7" creationId="{D1128C2C-F255-4F0B-B0C1-D9BB0CBFF935}"/>
          </ac:inkMkLst>
        </pc:inkChg>
        <pc:inkChg chg="del">
          <ac:chgData name="Ben Adams" userId="81c7120105062fa0" providerId="LiveId" clId="{F7B858B7-2344-401C-ABA0-84FDB5F596C3}" dt="2021-12-18T00:21:32.440" v="934" actId="478"/>
          <ac:inkMkLst>
            <pc:docMk/>
            <pc:sldMk cId="1540383151" sldId="303"/>
            <ac:inkMk id="9" creationId="{7D7FE216-917E-4579-A7C8-AE32BD9DC05E}"/>
          </ac:inkMkLst>
        </pc:inkChg>
        <pc:inkChg chg="del">
          <ac:chgData name="Ben Adams" userId="81c7120105062fa0" providerId="LiveId" clId="{F7B858B7-2344-401C-ABA0-84FDB5F596C3}" dt="2021-12-18T00:21:32.440" v="934" actId="478"/>
          <ac:inkMkLst>
            <pc:docMk/>
            <pc:sldMk cId="1540383151" sldId="303"/>
            <ac:inkMk id="20" creationId="{769C587D-343E-4CB5-A5CA-AA2003EBD1CE}"/>
          </ac:inkMkLst>
        </pc:inkChg>
        <pc:inkChg chg="del">
          <ac:chgData name="Ben Adams" userId="81c7120105062fa0" providerId="LiveId" clId="{F7B858B7-2344-401C-ABA0-84FDB5F596C3}" dt="2021-12-18T00:21:32.440" v="934" actId="478"/>
          <ac:inkMkLst>
            <pc:docMk/>
            <pc:sldMk cId="1540383151" sldId="303"/>
            <ac:inkMk id="21" creationId="{F7BF0222-5215-46EF-AC7B-07E654439F0D}"/>
          </ac:inkMkLst>
        </pc:inkChg>
      </pc:sldChg>
      <pc:sldChg chg="addSp delSp modSp add mod setBg">
        <pc:chgData name="Ben Adams" userId="81c7120105062fa0" providerId="LiveId" clId="{F7B858B7-2344-401C-ABA0-84FDB5F596C3}" dt="2021-12-20T02:12:17.811" v="15623"/>
        <pc:sldMkLst>
          <pc:docMk/>
          <pc:sldMk cId="3576820339" sldId="304"/>
        </pc:sldMkLst>
        <pc:spChg chg="mod">
          <ac:chgData name="Ben Adams" userId="81c7120105062fa0" providerId="LiveId" clId="{F7B858B7-2344-401C-ABA0-84FDB5F596C3}" dt="2021-12-18T02:00:13.302" v="2492" actId="255"/>
          <ac:spMkLst>
            <pc:docMk/>
            <pc:sldMk cId="3576820339" sldId="304"/>
            <ac:spMk id="2" creationId="{75AC86D3-8FD1-4F47-A319-7D0542E48B2F}"/>
          </ac:spMkLst>
        </pc:spChg>
        <pc:spChg chg="add mod">
          <ac:chgData name="Ben Adams" userId="81c7120105062fa0" providerId="LiveId" clId="{F7B858B7-2344-401C-ABA0-84FDB5F596C3}" dt="2021-12-18T00:52:52.419" v="1333" actId="1035"/>
          <ac:spMkLst>
            <pc:docMk/>
            <pc:sldMk cId="3576820339" sldId="304"/>
            <ac:spMk id="9" creationId="{E0D3D851-EF6D-4255-99E3-E37A29153E92}"/>
          </ac:spMkLst>
        </pc:spChg>
        <pc:spChg chg="del">
          <ac:chgData name="Ben Adams" userId="81c7120105062fa0" providerId="LiveId" clId="{F7B858B7-2344-401C-ABA0-84FDB5F596C3}" dt="2021-12-18T00:41:43.388" v="1038" actId="26606"/>
          <ac:spMkLst>
            <pc:docMk/>
            <pc:sldMk cId="3576820339" sldId="304"/>
            <ac:spMk id="11" creationId="{0AB6E427-3F73-4C06-A5D5-AE52C3883B50}"/>
          </ac:spMkLst>
        </pc:spChg>
        <pc:spChg chg="del">
          <ac:chgData name="Ben Adams" userId="81c7120105062fa0" providerId="LiveId" clId="{F7B858B7-2344-401C-ABA0-84FDB5F596C3}" dt="2021-12-18T00:41:43.388" v="1038" actId="26606"/>
          <ac:spMkLst>
            <pc:docMk/>
            <pc:sldMk cId="3576820339" sldId="304"/>
            <ac:spMk id="13" creationId="{D8C9BDAA-0390-4B39-9B5C-BC95E5120DA4}"/>
          </ac:spMkLst>
        </pc:spChg>
        <pc:spChg chg="del mod">
          <ac:chgData name="Ben Adams" userId="81c7120105062fa0" providerId="LiveId" clId="{F7B858B7-2344-401C-ABA0-84FDB5F596C3}" dt="2021-12-18T00:41:30.103" v="1037"/>
          <ac:spMkLst>
            <pc:docMk/>
            <pc:sldMk cId="3576820339" sldId="304"/>
            <ac:spMk id="14" creationId="{6D8ED90B-9B19-492F-A13C-611DEA71938E}"/>
          </ac:spMkLst>
        </pc:spChg>
        <pc:spChg chg="add">
          <ac:chgData name="Ben Adams" userId="81c7120105062fa0" providerId="LiveId" clId="{F7B858B7-2344-401C-ABA0-84FDB5F596C3}" dt="2021-12-18T00:41:43.388" v="1038" actId="26606"/>
          <ac:spMkLst>
            <pc:docMk/>
            <pc:sldMk cId="3576820339" sldId="304"/>
            <ac:spMk id="17" creationId="{D40791F6-715D-481A-9C4A-3645AECFD5A0}"/>
          </ac:spMkLst>
        </pc:spChg>
        <pc:spChg chg="add del">
          <ac:chgData name="Ben Adams" userId="81c7120105062fa0" providerId="LiveId" clId="{F7B858B7-2344-401C-ABA0-84FDB5F596C3}" dt="2021-12-18T00:42:44.917" v="1078" actId="3680"/>
          <ac:spMkLst>
            <pc:docMk/>
            <pc:sldMk cId="3576820339" sldId="304"/>
            <ac:spMk id="19" creationId="{B2EA52DA-CA52-482D-A42A-094494423B21}"/>
          </ac:spMkLst>
        </pc:spChg>
        <pc:spChg chg="add">
          <ac:chgData name="Ben Adams" userId="81c7120105062fa0" providerId="LiveId" clId="{F7B858B7-2344-401C-ABA0-84FDB5F596C3}" dt="2021-12-18T00:41:43.388" v="1038" actId="26606"/>
          <ac:spMkLst>
            <pc:docMk/>
            <pc:sldMk cId="3576820339" sldId="304"/>
            <ac:spMk id="26" creationId="{811CBAFA-D7E0-40A7-BB94-2C05304B407B}"/>
          </ac:spMkLst>
        </pc:spChg>
        <pc:graphicFrameChg chg="add mod ord modGraphic">
          <ac:chgData name="Ben Adams" userId="81c7120105062fa0" providerId="LiveId" clId="{F7B858B7-2344-401C-ABA0-84FDB5F596C3}" dt="2021-12-18T00:50:16.105" v="1203" actId="20577"/>
          <ac:graphicFrameMkLst>
            <pc:docMk/>
            <pc:sldMk cId="3576820339" sldId="304"/>
            <ac:graphicFrameMk id="3" creationId="{9A69AFBD-C946-41C8-93DA-8AF7F5D6512B}"/>
          </ac:graphicFrameMkLst>
        </pc:graphicFrameChg>
        <pc:picChg chg="del mod ord">
          <ac:chgData name="Ben Adams" userId="81c7120105062fa0" providerId="LiveId" clId="{F7B858B7-2344-401C-ABA0-84FDB5F596C3}" dt="2021-12-18T00:41:47.160" v="1040" actId="478"/>
          <ac:picMkLst>
            <pc:docMk/>
            <pc:sldMk cId="3576820339" sldId="304"/>
            <ac:picMk id="5" creationId="{0E7186DE-2C69-4593-9B44-D52BA229D537}"/>
          </ac:picMkLst>
        </pc:picChg>
        <pc:picChg chg="add del mod">
          <ac:chgData name="Ben Adams" userId="81c7120105062fa0" providerId="LiveId" clId="{F7B858B7-2344-401C-ABA0-84FDB5F596C3}" dt="2021-12-18T00:46:26.440" v="1149" actId="478"/>
          <ac:picMkLst>
            <pc:docMk/>
            <pc:sldMk cId="3576820339" sldId="304"/>
            <ac:picMk id="6" creationId="{4CEE0293-16B4-4597-85EB-49E17ECB3079}"/>
          </ac:picMkLst>
        </pc:picChg>
        <pc:picChg chg="add mod">
          <ac:chgData name="Ben Adams" userId="81c7120105062fa0" providerId="LiveId" clId="{F7B858B7-2344-401C-ABA0-84FDB5F596C3}" dt="2021-12-18T00:49:58.457" v="1198" actId="1038"/>
          <ac:picMkLst>
            <pc:docMk/>
            <pc:sldMk cId="3576820339" sldId="304"/>
            <ac:picMk id="8" creationId="{3A532F47-51D9-455C-9AA1-E0366555ACC1}"/>
          </ac:picMkLst>
        </pc:picChg>
        <pc:picChg chg="del mod">
          <ac:chgData name="Ben Adams" userId="81c7120105062fa0" providerId="LiveId" clId="{F7B858B7-2344-401C-ABA0-84FDB5F596C3}" dt="2021-12-18T00:41:45.539" v="1039" actId="478"/>
          <ac:picMkLst>
            <pc:docMk/>
            <pc:sldMk cId="3576820339" sldId="304"/>
            <ac:picMk id="12" creationId="{196BB8B7-A8AF-4825-9EC3-ED7139756AA0}"/>
          </ac:picMkLst>
        </pc:picChg>
        <pc:picChg chg="del">
          <ac:chgData name="Ben Adams" userId="81c7120105062fa0" providerId="LiveId" clId="{F7B858B7-2344-401C-ABA0-84FDB5F596C3}" dt="2021-12-18T00:41:25.943" v="1034" actId="478"/>
          <ac:picMkLst>
            <pc:docMk/>
            <pc:sldMk cId="3576820339" sldId="304"/>
            <ac:picMk id="22" creationId="{8B22603D-B2DA-4625-ABFB-FCCBC6C9F9FB}"/>
          </ac:picMkLst>
        </pc:picChg>
        <pc:cxnChg chg="del">
          <ac:chgData name="Ben Adams" userId="81c7120105062fa0" providerId="LiveId" clId="{F7B858B7-2344-401C-ABA0-84FDB5F596C3}" dt="2021-12-18T00:41:43.388" v="1038" actId="26606"/>
          <ac:cxnSpMkLst>
            <pc:docMk/>
            <pc:sldMk cId="3576820339" sldId="304"/>
            <ac:cxnSpMk id="15" creationId="{E04A321A-A039-4720-87B4-66A4210E0D57}"/>
          </ac:cxnSpMkLst>
        </pc:cxnChg>
        <pc:cxnChg chg="add">
          <ac:chgData name="Ben Adams" userId="81c7120105062fa0" providerId="LiveId" clId="{F7B858B7-2344-401C-ABA0-84FDB5F596C3}" dt="2021-12-18T00:41:43.388" v="1038" actId="26606"/>
          <ac:cxnSpMkLst>
            <pc:docMk/>
            <pc:sldMk cId="3576820339" sldId="304"/>
            <ac:cxnSpMk id="24" creationId="{740F83A4-FAC4-4867-95A5-BBFD280C7BF5}"/>
          </ac:cxnSpMkLst>
        </pc:cxnChg>
      </pc:sldChg>
      <pc:sldChg chg="addSp delSp modSp add del mod ord">
        <pc:chgData name="Ben Adams" userId="81c7120105062fa0" providerId="LiveId" clId="{F7B858B7-2344-401C-ABA0-84FDB5F596C3}" dt="2021-12-18T01:08:12.082" v="1634" actId="2696"/>
        <pc:sldMkLst>
          <pc:docMk/>
          <pc:sldMk cId="2039735104" sldId="305"/>
        </pc:sldMkLst>
        <pc:spChg chg="mod">
          <ac:chgData name="Ben Adams" userId="81c7120105062fa0" providerId="LiveId" clId="{F7B858B7-2344-401C-ABA0-84FDB5F596C3}" dt="2021-12-18T01:00:42.303" v="1534" actId="20577"/>
          <ac:spMkLst>
            <pc:docMk/>
            <pc:sldMk cId="2039735104" sldId="305"/>
            <ac:spMk id="2" creationId="{75AC86D3-8FD1-4F47-A319-7D0542E48B2F}"/>
          </ac:spMkLst>
        </pc:spChg>
        <pc:spChg chg="del mod">
          <ac:chgData name="Ben Adams" userId="81c7120105062fa0" providerId="LiveId" clId="{F7B858B7-2344-401C-ABA0-84FDB5F596C3}" dt="2021-12-18T00:54:10.036" v="1341" actId="931"/>
          <ac:spMkLst>
            <pc:docMk/>
            <pc:sldMk cId="2039735104" sldId="305"/>
            <ac:spMk id="5" creationId="{21D99E80-FB78-45F6-B84A-95C2DA1988CD}"/>
          </ac:spMkLst>
        </pc:spChg>
        <pc:spChg chg="add mod">
          <ac:chgData name="Ben Adams" userId="81c7120105062fa0" providerId="LiveId" clId="{F7B858B7-2344-401C-ABA0-84FDB5F596C3}" dt="2021-12-18T00:56:49.087" v="1496" actId="20577"/>
          <ac:spMkLst>
            <pc:docMk/>
            <pc:sldMk cId="2039735104" sldId="305"/>
            <ac:spMk id="6" creationId="{77C2166D-2DA3-48A7-B532-88AB02AB0E18}"/>
          </ac:spMkLst>
        </pc:spChg>
        <pc:picChg chg="add mod">
          <ac:chgData name="Ben Adams" userId="81c7120105062fa0" providerId="LiveId" clId="{F7B858B7-2344-401C-ABA0-84FDB5F596C3}" dt="2021-12-18T00:54:35.643" v="1349" actId="1076"/>
          <ac:picMkLst>
            <pc:docMk/>
            <pc:sldMk cId="2039735104" sldId="305"/>
            <ac:picMk id="4" creationId="{1F6FC9C1-B756-4DB6-8D5E-7AF747DCFAE4}"/>
          </ac:picMkLst>
        </pc:picChg>
        <pc:picChg chg="add mod">
          <ac:chgData name="Ben Adams" userId="81c7120105062fa0" providerId="LiveId" clId="{F7B858B7-2344-401C-ABA0-84FDB5F596C3}" dt="2021-12-18T01:00:27.978" v="1513" actId="1035"/>
          <ac:picMkLst>
            <pc:docMk/>
            <pc:sldMk cId="2039735104" sldId="305"/>
            <ac:picMk id="8" creationId="{F9AA5711-4E0A-43F3-9039-3CEB32DDD5C4}"/>
          </ac:picMkLst>
        </pc:picChg>
      </pc:sldChg>
      <pc:sldChg chg="addSp delSp modSp add mod setBg">
        <pc:chgData name="Ben Adams" userId="81c7120105062fa0" providerId="LiveId" clId="{F7B858B7-2344-401C-ABA0-84FDB5F596C3}" dt="2021-12-20T02:12:17.811" v="15623"/>
        <pc:sldMkLst>
          <pc:docMk/>
          <pc:sldMk cId="549583006" sldId="306"/>
        </pc:sldMkLst>
        <pc:spChg chg="mod">
          <ac:chgData name="Ben Adams" userId="81c7120105062fa0" providerId="LiveId" clId="{F7B858B7-2344-401C-ABA0-84FDB5F596C3}" dt="2021-12-18T02:01:00.697" v="2495" actId="20577"/>
          <ac:spMkLst>
            <pc:docMk/>
            <pc:sldMk cId="549583006" sldId="306"/>
            <ac:spMk id="2" creationId="{75AC86D3-8FD1-4F47-A319-7D0542E48B2F}"/>
          </ac:spMkLst>
        </pc:spChg>
        <pc:spChg chg="add del mod">
          <ac:chgData name="Ben Adams" userId="81c7120105062fa0" providerId="LiveId" clId="{F7B858B7-2344-401C-ABA0-84FDB5F596C3}" dt="2021-12-18T01:09:51.701" v="1692"/>
          <ac:spMkLst>
            <pc:docMk/>
            <pc:sldMk cId="549583006" sldId="306"/>
            <ac:spMk id="3" creationId="{1887957A-9E78-42CA-8332-E118B859E96F}"/>
          </ac:spMkLst>
        </pc:spChg>
        <pc:spChg chg="mod">
          <ac:chgData name="Ben Adams" userId="81c7120105062fa0" providerId="LiveId" clId="{F7B858B7-2344-401C-ABA0-84FDB5F596C3}" dt="2021-12-18T01:12:11.297" v="1871" actId="1035"/>
          <ac:spMkLst>
            <pc:docMk/>
            <pc:sldMk cId="549583006" sldId="306"/>
            <ac:spMk id="14" creationId="{6D8ED90B-9B19-492F-A13C-611DEA71938E}"/>
          </ac:spMkLst>
        </pc:spChg>
        <pc:spChg chg="add mod">
          <ac:chgData name="Ben Adams" userId="81c7120105062fa0" providerId="LiveId" clId="{F7B858B7-2344-401C-ABA0-84FDB5F596C3}" dt="2021-12-18T01:12:35.884" v="1939" actId="1036"/>
          <ac:spMkLst>
            <pc:docMk/>
            <pc:sldMk cId="549583006" sldId="306"/>
            <ac:spMk id="16" creationId="{71F23F80-EF02-4CDE-B7DF-F1CD7196ED76}"/>
          </ac:spMkLst>
        </pc:spChg>
        <pc:picChg chg="mod">
          <ac:chgData name="Ben Adams" userId="81c7120105062fa0" providerId="LiveId" clId="{F7B858B7-2344-401C-ABA0-84FDB5F596C3}" dt="2021-12-18T01:12:26.368" v="1934" actId="1036"/>
          <ac:picMkLst>
            <pc:docMk/>
            <pc:sldMk cId="549583006" sldId="306"/>
            <ac:picMk id="22" creationId="{8B22603D-B2DA-4625-ABFB-FCCBC6C9F9FB}"/>
          </ac:picMkLst>
        </pc:picChg>
      </pc:sldChg>
      <pc:sldChg chg="addSp delSp modSp add mod ord setBg modClrScheme setClrOvrMap delDesignElem chgLayout">
        <pc:chgData name="Ben Adams" userId="81c7120105062fa0" providerId="LiveId" clId="{F7B858B7-2344-401C-ABA0-84FDB5F596C3}" dt="2021-12-20T02:12:17.811" v="15623"/>
        <pc:sldMkLst>
          <pc:docMk/>
          <pc:sldMk cId="319019827" sldId="307"/>
        </pc:sldMkLst>
        <pc:spChg chg="mod ord">
          <ac:chgData name="Ben Adams" userId="81c7120105062fa0" providerId="LiveId" clId="{F7B858B7-2344-401C-ABA0-84FDB5F596C3}" dt="2021-12-19T19:31:12.635" v="12285" actId="20577"/>
          <ac:spMkLst>
            <pc:docMk/>
            <pc:sldMk cId="319019827" sldId="307"/>
            <ac:spMk id="2" creationId="{75AC86D3-8FD1-4F47-A319-7D0542E48B2F}"/>
          </ac:spMkLst>
        </pc:spChg>
        <pc:spChg chg="add del mod ord">
          <ac:chgData name="Ben Adams" userId="81c7120105062fa0" providerId="LiveId" clId="{F7B858B7-2344-401C-ABA0-84FDB5F596C3}" dt="2021-12-19T19:29:18.373" v="12234" actId="931"/>
          <ac:spMkLst>
            <pc:docMk/>
            <pc:sldMk cId="319019827" sldId="307"/>
            <ac:spMk id="3" creationId="{81409FD2-B5EF-4921-92EE-50C7147090AB}"/>
          </ac:spMkLst>
        </pc:spChg>
        <pc:spChg chg="add del mod ord">
          <ac:chgData name="Ben Adams" userId="81c7120105062fa0" providerId="LiveId" clId="{F7B858B7-2344-401C-ABA0-84FDB5F596C3}" dt="2021-12-19T19:28:39.440" v="12220" actId="21"/>
          <ac:spMkLst>
            <pc:docMk/>
            <pc:sldMk cId="319019827" sldId="307"/>
            <ac:spMk id="5" creationId="{F24ACBB9-7735-48E2-A1F7-D972837A07D0}"/>
          </ac:spMkLst>
        </pc:spChg>
        <pc:spChg chg="add del mod">
          <ac:chgData name="Ben Adams" userId="81c7120105062fa0" providerId="LiveId" clId="{F7B858B7-2344-401C-ABA0-84FDB5F596C3}" dt="2021-12-19T19:26:44.305" v="12203" actId="478"/>
          <ac:spMkLst>
            <pc:docMk/>
            <pc:sldMk cId="319019827" sldId="307"/>
            <ac:spMk id="9" creationId="{4A8BD5BB-CAEC-4DDD-AE37-B002C81F6B83}"/>
          </ac:spMkLst>
        </pc:spChg>
        <pc:spChg chg="add del mod">
          <ac:chgData name="Ben Adams" userId="81c7120105062fa0" providerId="LiveId" clId="{F7B858B7-2344-401C-ABA0-84FDB5F596C3}" dt="2021-12-19T19:29:17.589" v="12232" actId="478"/>
          <ac:spMkLst>
            <pc:docMk/>
            <pc:sldMk cId="319019827" sldId="307"/>
            <ac:spMk id="14" creationId="{0399564B-05F5-49CA-8AC8-8E6D80CFF23F}"/>
          </ac:spMkLst>
        </pc:spChg>
        <pc:spChg chg="add del mod">
          <ac:chgData name="Ben Adams" userId="81c7120105062fa0" providerId="LiveId" clId="{F7B858B7-2344-401C-ABA0-84FDB5F596C3}" dt="2021-12-18T01:53:18.884" v="2317" actId="478"/>
          <ac:spMkLst>
            <pc:docMk/>
            <pc:sldMk cId="319019827" sldId="307"/>
            <ac:spMk id="14" creationId="{8D3A69D8-56BB-4911-8CB2-58EAC6CA32EF}"/>
          </ac:spMkLst>
        </pc:spChg>
        <pc:spChg chg="add mod ord">
          <ac:chgData name="Ben Adams" userId="81c7120105062fa0" providerId="LiveId" clId="{F7B858B7-2344-401C-ABA0-84FDB5F596C3}" dt="2021-12-18T16:14:49.845" v="6565" actId="21"/>
          <ac:spMkLst>
            <pc:docMk/>
            <pc:sldMk cId="319019827" sldId="307"/>
            <ac:spMk id="17" creationId="{FEFF1B11-9D0F-4D28-B311-EB87A36E2F19}"/>
          </ac:spMkLst>
        </pc:spChg>
        <pc:spChg chg="del">
          <ac:chgData name="Ben Adams" userId="81c7120105062fa0" providerId="LiveId" clId="{F7B858B7-2344-401C-ABA0-84FDB5F596C3}" dt="2021-12-18T01:53:42.271" v="2320" actId="26606"/>
          <ac:spMkLst>
            <pc:docMk/>
            <pc:sldMk cId="319019827" sldId="307"/>
            <ac:spMk id="38" creationId="{39B4056F-1959-4627-A683-77F6C0603FCD}"/>
          </ac:spMkLst>
        </pc:spChg>
        <pc:spChg chg="del">
          <ac:chgData name="Ben Adams" userId="81c7120105062fa0" providerId="LiveId" clId="{F7B858B7-2344-401C-ABA0-84FDB5F596C3}" dt="2021-12-18T01:53:42.271" v="2320" actId="26606"/>
          <ac:spMkLst>
            <pc:docMk/>
            <pc:sldMk cId="319019827" sldId="307"/>
            <ac:spMk id="39" creationId="{D8D7349B-C9FA-4FCE-A1FF-948F460A3A9A}"/>
          </ac:spMkLst>
        </pc:spChg>
        <pc:spChg chg="add del">
          <ac:chgData name="Ben Adams" userId="81c7120105062fa0" providerId="LiveId" clId="{F7B858B7-2344-401C-ABA0-84FDB5F596C3}" dt="2021-12-18T01:54:17.343" v="2328" actId="26606"/>
          <ac:spMkLst>
            <pc:docMk/>
            <pc:sldMk cId="319019827" sldId="307"/>
            <ac:spMk id="45" creationId="{39E3965E-AC41-4711-9D10-E25ABB132D86}"/>
          </ac:spMkLst>
        </pc:spChg>
        <pc:spChg chg="add del">
          <ac:chgData name="Ben Adams" userId="81c7120105062fa0" providerId="LiveId" clId="{F7B858B7-2344-401C-ABA0-84FDB5F596C3}" dt="2021-12-18T01:54:17.343" v="2328" actId="26606"/>
          <ac:spMkLst>
            <pc:docMk/>
            <pc:sldMk cId="319019827" sldId="307"/>
            <ac:spMk id="49" creationId="{7472B899-9BAA-4120-ABDF-C37ED56BD1F2}"/>
          </ac:spMkLst>
        </pc:spChg>
        <pc:spChg chg="add del">
          <ac:chgData name="Ben Adams" userId="81c7120105062fa0" providerId="LiveId" clId="{F7B858B7-2344-401C-ABA0-84FDB5F596C3}" dt="2021-12-18T01:54:17.335" v="2327" actId="26606"/>
          <ac:spMkLst>
            <pc:docMk/>
            <pc:sldMk cId="319019827" sldId="307"/>
            <ac:spMk id="56" creationId="{39E3965E-AC41-4711-9D10-E25ABB132D86}"/>
          </ac:spMkLst>
        </pc:spChg>
        <pc:spChg chg="add del">
          <ac:chgData name="Ben Adams" userId="81c7120105062fa0" providerId="LiveId" clId="{F7B858B7-2344-401C-ABA0-84FDB5F596C3}" dt="2021-12-18T01:54:17.335" v="2327" actId="26606"/>
          <ac:spMkLst>
            <pc:docMk/>
            <pc:sldMk cId="319019827" sldId="307"/>
            <ac:spMk id="60" creationId="{548B4202-DCD5-4F8C-B481-743A989A9DFF}"/>
          </ac:spMkLst>
        </pc:spChg>
        <pc:spChg chg="add del">
          <ac:chgData name="Ben Adams" userId="81c7120105062fa0" providerId="LiveId" clId="{F7B858B7-2344-401C-ABA0-84FDB5F596C3}" dt="2021-12-18T01:54:17.335" v="2327" actId="26606"/>
          <ac:spMkLst>
            <pc:docMk/>
            <pc:sldMk cId="319019827" sldId="307"/>
            <ac:spMk id="64" creationId="{8EE702CF-91CE-4661-ACBF-3C8160D1B433}"/>
          </ac:spMkLst>
        </pc:spChg>
        <pc:spChg chg="add del">
          <ac:chgData name="Ben Adams" userId="81c7120105062fa0" providerId="LiveId" clId="{F7B858B7-2344-401C-ABA0-84FDB5F596C3}" dt="2021-12-18T01:54:49.977" v="2334" actId="26606"/>
          <ac:spMkLst>
            <pc:docMk/>
            <pc:sldMk cId="319019827" sldId="307"/>
            <ac:spMk id="66" creationId="{39E3965E-AC41-4711-9D10-E25ABB132D86}"/>
          </ac:spMkLst>
        </pc:spChg>
        <pc:spChg chg="add del">
          <ac:chgData name="Ben Adams" userId="81c7120105062fa0" providerId="LiveId" clId="{F7B858B7-2344-401C-ABA0-84FDB5F596C3}" dt="2021-12-18T01:54:49.977" v="2334" actId="26606"/>
          <ac:spMkLst>
            <pc:docMk/>
            <pc:sldMk cId="319019827" sldId="307"/>
            <ac:spMk id="68" creationId="{44A37DD3-1B84-4776-94E1-C0AAA5C0F629}"/>
          </ac:spMkLst>
        </pc:spChg>
        <pc:spChg chg="add del">
          <ac:chgData name="Ben Adams" userId="81c7120105062fa0" providerId="LiveId" clId="{F7B858B7-2344-401C-ABA0-84FDB5F596C3}" dt="2021-12-18T01:54:49.977" v="2334" actId="26606"/>
          <ac:spMkLst>
            <pc:docMk/>
            <pc:sldMk cId="319019827" sldId="307"/>
            <ac:spMk id="69" creationId="{0B4FB531-34DA-4777-9BD5-5B885DC38198}"/>
          </ac:spMkLst>
        </pc:spChg>
        <pc:spChg chg="add del">
          <ac:chgData name="Ben Adams" userId="81c7120105062fa0" providerId="LiveId" clId="{F7B858B7-2344-401C-ABA0-84FDB5F596C3}" dt="2021-12-18T01:54:49.969" v="2333" actId="26606"/>
          <ac:spMkLst>
            <pc:docMk/>
            <pc:sldMk cId="319019827" sldId="307"/>
            <ac:spMk id="75" creationId="{39E3965E-AC41-4711-9D10-E25ABB132D86}"/>
          </ac:spMkLst>
        </pc:spChg>
        <pc:spChg chg="add del">
          <ac:chgData name="Ben Adams" userId="81c7120105062fa0" providerId="LiveId" clId="{F7B858B7-2344-401C-ABA0-84FDB5F596C3}" dt="2021-12-18T01:54:49.969" v="2333" actId="26606"/>
          <ac:spMkLst>
            <pc:docMk/>
            <pc:sldMk cId="319019827" sldId="307"/>
            <ac:spMk id="79" creationId="{548B4202-DCD5-4F8C-B481-743A989A9DFF}"/>
          </ac:spMkLst>
        </pc:spChg>
        <pc:spChg chg="add del">
          <ac:chgData name="Ben Adams" userId="81c7120105062fa0" providerId="LiveId" clId="{F7B858B7-2344-401C-ABA0-84FDB5F596C3}" dt="2021-12-18T01:54:49.969" v="2333" actId="26606"/>
          <ac:spMkLst>
            <pc:docMk/>
            <pc:sldMk cId="319019827" sldId="307"/>
            <ac:spMk id="87" creationId="{8EE702CF-91CE-4661-ACBF-3C8160D1B433}"/>
          </ac:spMkLst>
        </pc:spChg>
        <pc:spChg chg="add del">
          <ac:chgData name="Ben Adams" userId="81c7120105062fa0" providerId="LiveId" clId="{F7B858B7-2344-401C-ABA0-84FDB5F596C3}" dt="2021-12-18T01:55:03.833" v="2336" actId="26606"/>
          <ac:spMkLst>
            <pc:docMk/>
            <pc:sldMk cId="319019827" sldId="307"/>
            <ac:spMk id="89" creationId="{39E3965E-AC41-4711-9D10-E25ABB132D86}"/>
          </ac:spMkLst>
        </pc:spChg>
        <pc:spChg chg="add del">
          <ac:chgData name="Ben Adams" userId="81c7120105062fa0" providerId="LiveId" clId="{F7B858B7-2344-401C-ABA0-84FDB5F596C3}" dt="2021-12-18T01:55:03.833" v="2336" actId="26606"/>
          <ac:spMkLst>
            <pc:docMk/>
            <pc:sldMk cId="319019827" sldId="307"/>
            <ac:spMk id="91" creationId="{2FDF0794-1B86-42B2-B8C7-F60123E638ED}"/>
          </ac:spMkLst>
        </pc:spChg>
        <pc:spChg chg="add del">
          <ac:chgData name="Ben Adams" userId="81c7120105062fa0" providerId="LiveId" clId="{F7B858B7-2344-401C-ABA0-84FDB5F596C3}" dt="2021-12-18T01:55:03.833" v="2336" actId="26606"/>
          <ac:spMkLst>
            <pc:docMk/>
            <pc:sldMk cId="319019827" sldId="307"/>
            <ac:spMk id="92" creationId="{C5373426-E26E-431D-959C-5DB96C0B6208}"/>
          </ac:spMkLst>
        </pc:spChg>
        <pc:spChg chg="add del">
          <ac:chgData name="Ben Adams" userId="81c7120105062fa0" providerId="LiveId" clId="{F7B858B7-2344-401C-ABA0-84FDB5F596C3}" dt="2021-12-18T01:55:03.833" v="2336" actId="26606"/>
          <ac:spMkLst>
            <pc:docMk/>
            <pc:sldMk cId="319019827" sldId="307"/>
            <ac:spMk id="94" creationId="{E239D8CC-16F4-4B2B-80F0-203C56D0D2DE}"/>
          </ac:spMkLst>
        </pc:spChg>
        <pc:spChg chg="add del">
          <ac:chgData name="Ben Adams" userId="81c7120105062fa0" providerId="LiveId" clId="{F7B858B7-2344-401C-ABA0-84FDB5F596C3}" dt="2021-12-18T16:11:30.378" v="6499" actId="26606"/>
          <ac:spMkLst>
            <pc:docMk/>
            <pc:sldMk cId="319019827" sldId="307"/>
            <ac:spMk id="99" creationId="{39E3965E-AC41-4711-9D10-E25ABB132D86}"/>
          </ac:spMkLst>
        </pc:spChg>
        <pc:spChg chg="add del">
          <ac:chgData name="Ben Adams" userId="81c7120105062fa0" providerId="LiveId" clId="{F7B858B7-2344-401C-ABA0-84FDB5F596C3}" dt="2021-12-18T16:11:30.378" v="6499" actId="26606"/>
          <ac:spMkLst>
            <pc:docMk/>
            <pc:sldMk cId="319019827" sldId="307"/>
            <ac:spMk id="103" creationId="{2FDF0794-1B86-42B2-B8C7-F60123E638ED}"/>
          </ac:spMkLst>
        </pc:spChg>
        <pc:spChg chg="add del">
          <ac:chgData name="Ben Adams" userId="81c7120105062fa0" providerId="LiveId" clId="{F7B858B7-2344-401C-ABA0-84FDB5F596C3}" dt="2021-12-18T16:11:30.378" v="6499" actId="26606"/>
          <ac:spMkLst>
            <pc:docMk/>
            <pc:sldMk cId="319019827" sldId="307"/>
            <ac:spMk id="105" creationId="{C5373426-E26E-431D-959C-5DB96C0B6208}"/>
          </ac:spMkLst>
        </pc:spChg>
        <pc:spChg chg="add del">
          <ac:chgData name="Ben Adams" userId="81c7120105062fa0" providerId="LiveId" clId="{F7B858B7-2344-401C-ABA0-84FDB5F596C3}" dt="2021-12-18T16:11:30.378" v="6499" actId="26606"/>
          <ac:spMkLst>
            <pc:docMk/>
            <pc:sldMk cId="319019827" sldId="307"/>
            <ac:spMk id="109" creationId="{E239D8CC-16F4-4B2B-80F0-203C56D0D2DE}"/>
          </ac:spMkLst>
        </pc:spChg>
        <pc:spChg chg="add del">
          <ac:chgData name="Ben Adams" userId="81c7120105062fa0" providerId="LiveId" clId="{F7B858B7-2344-401C-ABA0-84FDB5F596C3}" dt="2021-12-18T16:14:26.771" v="6559" actId="700"/>
          <ac:spMkLst>
            <pc:docMk/>
            <pc:sldMk cId="319019827" sldId="307"/>
            <ac:spMk id="114" creationId="{E844E128-FF69-4E9F-8327-6B504B3C5AE1}"/>
          </ac:spMkLst>
        </pc:spChg>
        <pc:spChg chg="add del">
          <ac:chgData name="Ben Adams" userId="81c7120105062fa0" providerId="LiveId" clId="{F7B858B7-2344-401C-ABA0-84FDB5F596C3}" dt="2021-12-18T16:13:24.054" v="6538" actId="26606"/>
          <ac:spMkLst>
            <pc:docMk/>
            <pc:sldMk cId="319019827" sldId="307"/>
            <ac:spMk id="121" creationId="{990D0034-F768-41E7-85D4-F38C4DE85770}"/>
          </ac:spMkLst>
        </pc:spChg>
        <pc:spChg chg="add del">
          <ac:chgData name="Ben Adams" userId="81c7120105062fa0" providerId="LiveId" clId="{F7B858B7-2344-401C-ABA0-84FDB5F596C3}" dt="2021-12-18T16:13:24.054" v="6538" actId="26606"/>
          <ac:spMkLst>
            <pc:docMk/>
            <pc:sldMk cId="319019827" sldId="307"/>
            <ac:spMk id="123" creationId="{95B38FD6-641F-41BF-B466-C1C6366420F0}"/>
          </ac:spMkLst>
        </pc:spChg>
        <pc:spChg chg="add del">
          <ac:chgData name="Ben Adams" userId="81c7120105062fa0" providerId="LiveId" clId="{F7B858B7-2344-401C-ABA0-84FDB5F596C3}" dt="2021-12-18T16:13:24.054" v="6538" actId="26606"/>
          <ac:spMkLst>
            <pc:docMk/>
            <pc:sldMk cId="319019827" sldId="307"/>
            <ac:spMk id="127" creationId="{7363FFA6-C551-4935-A474-8B2482E55BAC}"/>
          </ac:spMkLst>
        </pc:spChg>
        <pc:picChg chg="add mod ord">
          <ac:chgData name="Ben Adams" userId="81c7120105062fa0" providerId="LiveId" clId="{F7B858B7-2344-401C-ABA0-84FDB5F596C3}" dt="2021-12-19T19:29:26.997" v="12236" actId="1076"/>
          <ac:picMkLst>
            <pc:docMk/>
            <pc:sldMk cId="319019827" sldId="307"/>
            <ac:picMk id="4" creationId="{DB9593ED-6CC7-43AE-B226-E9F7CCBD8FFE}"/>
          </ac:picMkLst>
        </pc:picChg>
        <pc:picChg chg="add del mod">
          <ac:chgData name="Ben Adams" userId="81c7120105062fa0" providerId="LiveId" clId="{F7B858B7-2344-401C-ABA0-84FDB5F596C3}" dt="2021-12-18T01:37:32.590" v="2238" actId="478"/>
          <ac:picMkLst>
            <pc:docMk/>
            <pc:sldMk cId="319019827" sldId="307"/>
            <ac:picMk id="6" creationId="{D1025609-8AD2-479F-AF28-6F1377D99E32}"/>
          </ac:picMkLst>
        </pc:picChg>
        <pc:picChg chg="add del mod">
          <ac:chgData name="Ben Adams" userId="81c7120105062fa0" providerId="LiveId" clId="{F7B858B7-2344-401C-ABA0-84FDB5F596C3}" dt="2021-12-19T19:26:46.029" v="12207" actId="931"/>
          <ac:picMkLst>
            <pc:docMk/>
            <pc:sldMk cId="319019827" sldId="307"/>
            <ac:picMk id="7" creationId="{E6B34750-5040-4361-B9E0-2F679FB863EB}"/>
          </ac:picMkLst>
        </pc:picChg>
        <pc:picChg chg="add del mod">
          <ac:chgData name="Ben Adams" userId="81c7120105062fa0" providerId="LiveId" clId="{F7B858B7-2344-401C-ABA0-84FDB5F596C3}" dt="2021-12-18T01:37:32.590" v="2238" actId="478"/>
          <ac:picMkLst>
            <pc:docMk/>
            <pc:sldMk cId="319019827" sldId="307"/>
            <ac:picMk id="8" creationId="{1C198FB6-B0AB-4393-BB4B-9579CD7A7870}"/>
          </ac:picMkLst>
        </pc:picChg>
        <pc:picChg chg="add del mod ord">
          <ac:chgData name="Ben Adams" userId="81c7120105062fa0" providerId="LiveId" clId="{F7B858B7-2344-401C-ABA0-84FDB5F596C3}" dt="2021-12-18T01:55:08.389" v="2337" actId="478"/>
          <ac:picMkLst>
            <pc:docMk/>
            <pc:sldMk cId="319019827" sldId="307"/>
            <ac:picMk id="10" creationId="{77B2C625-DE95-455D-AFAD-20EF18F7CD9A}"/>
          </ac:picMkLst>
        </pc:picChg>
        <pc:picChg chg="add del mod">
          <ac:chgData name="Ben Adams" userId="81c7120105062fa0" providerId="LiveId" clId="{F7B858B7-2344-401C-ABA0-84FDB5F596C3}" dt="2021-12-19T19:29:18.373" v="12234" actId="931"/>
          <ac:picMkLst>
            <pc:docMk/>
            <pc:sldMk cId="319019827" sldId="307"/>
            <ac:picMk id="11" creationId="{3A35267E-168F-475B-8D41-A4A7B2606580}"/>
          </ac:picMkLst>
        </pc:picChg>
        <pc:picChg chg="add mod ord">
          <ac:chgData name="Ben Adams" userId="81c7120105062fa0" providerId="LiveId" clId="{F7B858B7-2344-401C-ABA0-84FDB5F596C3}" dt="2021-12-19T19:29:26.997" v="12236" actId="1076"/>
          <ac:picMkLst>
            <pc:docMk/>
            <pc:sldMk cId="319019827" sldId="307"/>
            <ac:picMk id="12" creationId="{50003ADC-F1BF-4F3D-959B-34B37EE94966}"/>
          </ac:picMkLst>
        </pc:picChg>
        <pc:picChg chg="add mod">
          <ac:chgData name="Ben Adams" userId="81c7120105062fa0" providerId="LiveId" clId="{F7B858B7-2344-401C-ABA0-84FDB5F596C3}" dt="2021-12-19T19:29:26.997" v="12236" actId="1076"/>
          <ac:picMkLst>
            <pc:docMk/>
            <pc:sldMk cId="319019827" sldId="307"/>
            <ac:picMk id="16" creationId="{6D9B4E2C-7F36-41ED-8F6B-B6635912ECCA}"/>
          </ac:picMkLst>
        </pc:picChg>
        <pc:picChg chg="del">
          <ac:chgData name="Ben Adams" userId="81c7120105062fa0" providerId="LiveId" clId="{F7B858B7-2344-401C-ABA0-84FDB5F596C3}" dt="2021-12-18T01:36:55.606" v="2224" actId="478"/>
          <ac:picMkLst>
            <pc:docMk/>
            <pc:sldMk cId="319019827" sldId="307"/>
            <ac:picMk id="19" creationId="{D694F146-239B-404D-97C3-EBBF567EFED3}"/>
          </ac:picMkLst>
        </pc:picChg>
        <pc:picChg chg="del">
          <ac:chgData name="Ben Adams" userId="81c7120105062fa0" providerId="LiveId" clId="{F7B858B7-2344-401C-ABA0-84FDB5F596C3}" dt="2021-12-18T01:53:13.187" v="2316" actId="478"/>
          <ac:picMkLst>
            <pc:docMk/>
            <pc:sldMk cId="319019827" sldId="307"/>
            <ac:picMk id="46" creationId="{8A19652E-F0EA-47F7-9E4C-FDCC8B3B442D}"/>
          </ac:picMkLst>
        </pc:picChg>
        <pc:cxnChg chg="del">
          <ac:chgData name="Ben Adams" userId="81c7120105062fa0" providerId="LiveId" clId="{F7B858B7-2344-401C-ABA0-84FDB5F596C3}" dt="2021-12-18T01:53:42.271" v="2320" actId="26606"/>
          <ac:cxnSpMkLst>
            <pc:docMk/>
            <pc:sldMk cId="319019827" sldId="307"/>
            <ac:cxnSpMk id="40" creationId="{55646586-8E5D-4A2B-BDA9-01CE28AC89A1}"/>
          </ac:cxnSpMkLst>
        </pc:cxnChg>
        <pc:cxnChg chg="add del">
          <ac:chgData name="Ben Adams" userId="81c7120105062fa0" providerId="LiveId" clId="{F7B858B7-2344-401C-ABA0-84FDB5F596C3}" dt="2021-12-18T01:54:17.343" v="2328" actId="26606"/>
          <ac:cxnSpMkLst>
            <pc:docMk/>
            <pc:sldMk cId="319019827" sldId="307"/>
            <ac:cxnSpMk id="47" creationId="{1F5DC8C3-BA5F-4EED-BB9A-A14272BD82A1}"/>
          </ac:cxnSpMkLst>
        </pc:cxnChg>
        <pc:cxnChg chg="add del">
          <ac:chgData name="Ben Adams" userId="81c7120105062fa0" providerId="LiveId" clId="{F7B858B7-2344-401C-ABA0-84FDB5F596C3}" dt="2021-12-18T01:54:17.343" v="2328" actId="26606"/>
          <ac:cxnSpMkLst>
            <pc:docMk/>
            <pc:sldMk cId="319019827" sldId="307"/>
            <ac:cxnSpMk id="51" creationId="{B9EB6DAA-2F0C-43D5-A577-15D5D2C4E3F5}"/>
          </ac:cxnSpMkLst>
        </pc:cxnChg>
        <pc:cxnChg chg="add del">
          <ac:chgData name="Ben Adams" userId="81c7120105062fa0" providerId="LiveId" clId="{F7B858B7-2344-401C-ABA0-84FDB5F596C3}" dt="2021-12-18T01:54:17.335" v="2327" actId="26606"/>
          <ac:cxnSpMkLst>
            <pc:docMk/>
            <pc:sldMk cId="319019827" sldId="307"/>
            <ac:cxnSpMk id="58" creationId="{1F5DC8C3-BA5F-4EED-BB9A-A14272BD82A1}"/>
          </ac:cxnSpMkLst>
        </pc:cxnChg>
        <pc:cxnChg chg="add del">
          <ac:chgData name="Ben Adams" userId="81c7120105062fa0" providerId="LiveId" clId="{F7B858B7-2344-401C-ABA0-84FDB5F596C3}" dt="2021-12-18T01:54:17.335" v="2327" actId="26606"/>
          <ac:cxnSpMkLst>
            <pc:docMk/>
            <pc:sldMk cId="319019827" sldId="307"/>
            <ac:cxnSpMk id="62" creationId="{F7F57F6B-E621-4E40-A34D-2FE12902AA20}"/>
          </ac:cxnSpMkLst>
        </pc:cxnChg>
        <pc:cxnChg chg="add del">
          <ac:chgData name="Ben Adams" userId="81c7120105062fa0" providerId="LiveId" clId="{F7B858B7-2344-401C-ABA0-84FDB5F596C3}" dt="2021-12-18T01:54:49.977" v="2334" actId="26606"/>
          <ac:cxnSpMkLst>
            <pc:docMk/>
            <pc:sldMk cId="319019827" sldId="307"/>
            <ac:cxnSpMk id="67" creationId="{1F5DC8C3-BA5F-4EED-BB9A-A14272BD82A1}"/>
          </ac:cxnSpMkLst>
        </pc:cxnChg>
        <pc:cxnChg chg="add del">
          <ac:chgData name="Ben Adams" userId="81c7120105062fa0" providerId="LiveId" clId="{F7B858B7-2344-401C-ABA0-84FDB5F596C3}" dt="2021-12-18T01:54:49.977" v="2334" actId="26606"/>
          <ac:cxnSpMkLst>
            <pc:docMk/>
            <pc:sldMk cId="319019827" sldId="307"/>
            <ac:cxnSpMk id="70" creationId="{D5B557D3-D7B4-404B-84A1-9BD182BE5B06}"/>
          </ac:cxnSpMkLst>
        </pc:cxnChg>
        <pc:cxnChg chg="add del">
          <ac:chgData name="Ben Adams" userId="81c7120105062fa0" providerId="LiveId" clId="{F7B858B7-2344-401C-ABA0-84FDB5F596C3}" dt="2021-12-18T01:54:49.969" v="2333" actId="26606"/>
          <ac:cxnSpMkLst>
            <pc:docMk/>
            <pc:sldMk cId="319019827" sldId="307"/>
            <ac:cxnSpMk id="77" creationId="{1F5DC8C3-BA5F-4EED-BB9A-A14272BD82A1}"/>
          </ac:cxnSpMkLst>
        </pc:cxnChg>
        <pc:cxnChg chg="add del">
          <ac:chgData name="Ben Adams" userId="81c7120105062fa0" providerId="LiveId" clId="{F7B858B7-2344-401C-ABA0-84FDB5F596C3}" dt="2021-12-18T01:54:49.969" v="2333" actId="26606"/>
          <ac:cxnSpMkLst>
            <pc:docMk/>
            <pc:sldMk cId="319019827" sldId="307"/>
            <ac:cxnSpMk id="81" creationId="{4FA8A11A-E0A0-4672-A17E-32CC5B422C88}"/>
          </ac:cxnSpMkLst>
        </pc:cxnChg>
        <pc:cxnChg chg="add del">
          <ac:chgData name="Ben Adams" userId="81c7120105062fa0" providerId="LiveId" clId="{F7B858B7-2344-401C-ABA0-84FDB5F596C3}" dt="2021-12-18T01:54:49.969" v="2333" actId="26606"/>
          <ac:cxnSpMkLst>
            <pc:docMk/>
            <pc:sldMk cId="319019827" sldId="307"/>
            <ac:cxnSpMk id="83" creationId="{292D7FC5-B427-4FF7-8FC7-9DA3C276DA4A}"/>
          </ac:cxnSpMkLst>
        </pc:cxnChg>
        <pc:cxnChg chg="add del">
          <ac:chgData name="Ben Adams" userId="81c7120105062fa0" providerId="LiveId" clId="{F7B858B7-2344-401C-ABA0-84FDB5F596C3}" dt="2021-12-18T01:54:49.969" v="2333" actId="26606"/>
          <ac:cxnSpMkLst>
            <pc:docMk/>
            <pc:sldMk cId="319019827" sldId="307"/>
            <ac:cxnSpMk id="85" creationId="{F7F57F6B-E621-4E40-A34D-2FE12902AA20}"/>
          </ac:cxnSpMkLst>
        </pc:cxnChg>
        <pc:cxnChg chg="add del">
          <ac:chgData name="Ben Adams" userId="81c7120105062fa0" providerId="LiveId" clId="{F7B858B7-2344-401C-ABA0-84FDB5F596C3}" dt="2021-12-18T01:55:03.833" v="2336" actId="26606"/>
          <ac:cxnSpMkLst>
            <pc:docMk/>
            <pc:sldMk cId="319019827" sldId="307"/>
            <ac:cxnSpMk id="90" creationId="{1F5DC8C3-BA5F-4EED-BB9A-A14272BD82A1}"/>
          </ac:cxnSpMkLst>
        </pc:cxnChg>
        <pc:cxnChg chg="add del">
          <ac:chgData name="Ben Adams" userId="81c7120105062fa0" providerId="LiveId" clId="{F7B858B7-2344-401C-ABA0-84FDB5F596C3}" dt="2021-12-18T01:55:03.833" v="2336" actId="26606"/>
          <ac:cxnSpMkLst>
            <pc:docMk/>
            <pc:sldMk cId="319019827" sldId="307"/>
            <ac:cxnSpMk id="93" creationId="{96D07482-83A3-4451-943C-B46961082957}"/>
          </ac:cxnSpMkLst>
        </pc:cxnChg>
        <pc:cxnChg chg="add del">
          <ac:chgData name="Ben Adams" userId="81c7120105062fa0" providerId="LiveId" clId="{F7B858B7-2344-401C-ABA0-84FDB5F596C3}" dt="2021-12-18T16:11:30.378" v="6499" actId="26606"/>
          <ac:cxnSpMkLst>
            <pc:docMk/>
            <pc:sldMk cId="319019827" sldId="307"/>
            <ac:cxnSpMk id="101" creationId="{1F5DC8C3-BA5F-4EED-BB9A-A14272BD82A1}"/>
          </ac:cxnSpMkLst>
        </pc:cxnChg>
        <pc:cxnChg chg="add del">
          <ac:chgData name="Ben Adams" userId="81c7120105062fa0" providerId="LiveId" clId="{F7B858B7-2344-401C-ABA0-84FDB5F596C3}" dt="2021-12-18T16:11:30.378" v="6499" actId="26606"/>
          <ac:cxnSpMkLst>
            <pc:docMk/>
            <pc:sldMk cId="319019827" sldId="307"/>
            <ac:cxnSpMk id="107" creationId="{96D07482-83A3-4451-943C-B46961082957}"/>
          </ac:cxnSpMkLst>
        </pc:cxnChg>
        <pc:cxnChg chg="add del">
          <ac:chgData name="Ben Adams" userId="81c7120105062fa0" providerId="LiveId" clId="{F7B858B7-2344-401C-ABA0-84FDB5F596C3}" dt="2021-12-18T16:14:26.771" v="6559" actId="700"/>
          <ac:cxnSpMkLst>
            <pc:docMk/>
            <pc:sldMk cId="319019827" sldId="307"/>
            <ac:cxnSpMk id="116" creationId="{055CEADF-09EA-423C-8C45-F94AF44D5AF0}"/>
          </ac:cxnSpMkLst>
        </pc:cxnChg>
        <pc:cxnChg chg="add del">
          <ac:chgData name="Ben Adams" userId="81c7120105062fa0" providerId="LiveId" clId="{F7B858B7-2344-401C-ABA0-84FDB5F596C3}" dt="2021-12-18T16:13:24.054" v="6538" actId="26606"/>
          <ac:cxnSpMkLst>
            <pc:docMk/>
            <pc:sldMk cId="319019827" sldId="307"/>
            <ac:cxnSpMk id="125" creationId="{6BF9119E-766E-4526-AAE5-639F577C0493}"/>
          </ac:cxnSpMkLst>
        </pc:cxnChg>
      </pc:sldChg>
      <pc:sldChg chg="addSp delSp modSp add mod ord setBg">
        <pc:chgData name="Ben Adams" userId="81c7120105062fa0" providerId="LiveId" clId="{F7B858B7-2344-401C-ABA0-84FDB5F596C3}" dt="2021-12-20T02:12:17.811" v="15623"/>
        <pc:sldMkLst>
          <pc:docMk/>
          <pc:sldMk cId="470215765" sldId="308"/>
        </pc:sldMkLst>
        <pc:spChg chg="mod">
          <ac:chgData name="Ben Adams" userId="81c7120105062fa0" providerId="LiveId" clId="{F7B858B7-2344-401C-ABA0-84FDB5F596C3}" dt="2021-12-18T03:04:10.738" v="3887" actId="20577"/>
          <ac:spMkLst>
            <pc:docMk/>
            <pc:sldMk cId="470215765" sldId="308"/>
            <ac:spMk id="2" creationId="{75AC86D3-8FD1-4F47-A319-7D0542E48B2F}"/>
          </ac:spMkLst>
        </pc:spChg>
        <pc:spChg chg="add del mod">
          <ac:chgData name="Ben Adams" userId="81c7120105062fa0" providerId="LiveId" clId="{F7B858B7-2344-401C-ABA0-84FDB5F596C3}" dt="2021-12-18T02:40:22.829" v="3240" actId="478"/>
          <ac:spMkLst>
            <pc:docMk/>
            <pc:sldMk cId="470215765" sldId="308"/>
            <ac:spMk id="8" creationId="{B2C40A47-9159-499C-9545-222713396CE3}"/>
          </ac:spMkLst>
        </pc:spChg>
        <pc:spChg chg="del">
          <ac:chgData name="Ben Adams" userId="81c7120105062fa0" providerId="LiveId" clId="{F7B858B7-2344-401C-ABA0-84FDB5F596C3}" dt="2021-12-18T02:05:19.754" v="2529" actId="26606"/>
          <ac:spMkLst>
            <pc:docMk/>
            <pc:sldMk cId="470215765" sldId="308"/>
            <ac:spMk id="11" creationId="{0AB6E427-3F73-4C06-A5D5-AE52C3883B50}"/>
          </ac:spMkLst>
        </pc:spChg>
        <pc:spChg chg="del">
          <ac:chgData name="Ben Adams" userId="81c7120105062fa0" providerId="LiveId" clId="{F7B858B7-2344-401C-ABA0-84FDB5F596C3}" dt="2021-12-18T02:05:19.754" v="2529" actId="26606"/>
          <ac:spMkLst>
            <pc:docMk/>
            <pc:sldMk cId="470215765" sldId="308"/>
            <ac:spMk id="13" creationId="{D8C9BDAA-0390-4B39-9B5C-BC95E5120DA4}"/>
          </ac:spMkLst>
        </pc:spChg>
        <pc:spChg chg="del mod">
          <ac:chgData name="Ben Adams" userId="81c7120105062fa0" providerId="LiveId" clId="{F7B858B7-2344-401C-ABA0-84FDB5F596C3}" dt="2021-12-18T02:04:24.188" v="2523" actId="478"/>
          <ac:spMkLst>
            <pc:docMk/>
            <pc:sldMk cId="470215765" sldId="308"/>
            <ac:spMk id="14" creationId="{6D8ED90B-9B19-492F-A13C-611DEA71938E}"/>
          </ac:spMkLst>
        </pc:spChg>
        <pc:spChg chg="del">
          <ac:chgData name="Ben Adams" userId="81c7120105062fa0" providerId="LiveId" clId="{F7B858B7-2344-401C-ABA0-84FDB5F596C3}" dt="2021-12-18T02:04:26.203" v="2524" actId="478"/>
          <ac:spMkLst>
            <pc:docMk/>
            <pc:sldMk cId="470215765" sldId="308"/>
            <ac:spMk id="16" creationId="{71F23F80-EF02-4CDE-B7DF-F1CD7196ED76}"/>
          </ac:spMkLst>
        </pc:spChg>
        <pc:spChg chg="add">
          <ac:chgData name="Ben Adams" userId="81c7120105062fa0" providerId="LiveId" clId="{F7B858B7-2344-401C-ABA0-84FDB5F596C3}" dt="2021-12-18T02:05:19.754" v="2529" actId="26606"/>
          <ac:spMkLst>
            <pc:docMk/>
            <pc:sldMk cId="470215765" sldId="308"/>
            <ac:spMk id="17" creationId="{990D0034-F768-41E7-85D4-F38C4DE85770}"/>
          </ac:spMkLst>
        </pc:spChg>
        <pc:spChg chg="add mod">
          <ac:chgData name="Ben Adams" userId="81c7120105062fa0" providerId="LiveId" clId="{F7B858B7-2344-401C-ABA0-84FDB5F596C3}" dt="2021-12-18T02:33:34.439" v="3022" actId="14100"/>
          <ac:spMkLst>
            <pc:docMk/>
            <pc:sldMk cId="470215765" sldId="308"/>
            <ac:spMk id="19" creationId="{9A09D7E8-CC65-4ED5-B08E-E93B7D52E582}"/>
          </ac:spMkLst>
        </pc:spChg>
        <pc:spChg chg="add del mod">
          <ac:chgData name="Ben Adams" userId="81c7120105062fa0" providerId="LiveId" clId="{F7B858B7-2344-401C-ABA0-84FDB5F596C3}" dt="2021-12-18T02:40:25.442" v="3242" actId="478"/>
          <ac:spMkLst>
            <pc:docMk/>
            <pc:sldMk cId="470215765" sldId="308"/>
            <ac:spMk id="23" creationId="{50183E09-AC92-467C-A323-62E10FAE49F4}"/>
          </ac:spMkLst>
        </pc:spChg>
        <pc:spChg chg="add mod">
          <ac:chgData name="Ben Adams" userId="81c7120105062fa0" providerId="LiveId" clId="{F7B858B7-2344-401C-ABA0-84FDB5F596C3}" dt="2021-12-18T02:41:30.219" v="3320" actId="20577"/>
          <ac:spMkLst>
            <pc:docMk/>
            <pc:sldMk cId="470215765" sldId="308"/>
            <ac:spMk id="25" creationId="{7BD469A1-4946-441B-969A-FAED085136AB}"/>
          </ac:spMkLst>
        </pc:spChg>
        <pc:spChg chg="add">
          <ac:chgData name="Ben Adams" userId="81c7120105062fa0" providerId="LiveId" clId="{F7B858B7-2344-401C-ABA0-84FDB5F596C3}" dt="2021-12-18T02:05:19.754" v="2529" actId="26606"/>
          <ac:spMkLst>
            <pc:docMk/>
            <pc:sldMk cId="470215765" sldId="308"/>
            <ac:spMk id="26" creationId="{7A3E0404-86A9-40FA-8DB8-302414EE2D9E}"/>
          </ac:spMkLst>
        </pc:spChg>
        <pc:spChg chg="add mod">
          <ac:chgData name="Ben Adams" userId="81c7120105062fa0" providerId="LiveId" clId="{F7B858B7-2344-401C-ABA0-84FDB5F596C3}" dt="2021-12-18T02:48:37.812" v="3435" actId="1037"/>
          <ac:spMkLst>
            <pc:docMk/>
            <pc:sldMk cId="470215765" sldId="308"/>
            <ac:spMk id="35" creationId="{4849F749-AC46-4993-B84E-DADCEF98512A}"/>
          </ac:spMkLst>
        </pc:spChg>
        <pc:picChg chg="add del mod">
          <ac:chgData name="Ben Adams" userId="81c7120105062fa0" providerId="LiveId" clId="{F7B858B7-2344-401C-ABA0-84FDB5F596C3}" dt="2021-12-18T02:34:42.479" v="3097" actId="478"/>
          <ac:picMkLst>
            <pc:docMk/>
            <pc:sldMk cId="470215765" sldId="308"/>
            <ac:picMk id="4" creationId="{0CC56174-9400-436B-B4DD-EBD43D0AF739}"/>
          </ac:picMkLst>
        </pc:picChg>
        <pc:picChg chg="del mod ord">
          <ac:chgData name="Ben Adams" userId="81c7120105062fa0" providerId="LiveId" clId="{F7B858B7-2344-401C-ABA0-84FDB5F596C3}" dt="2021-12-18T02:09:24.050" v="2714" actId="478"/>
          <ac:picMkLst>
            <pc:docMk/>
            <pc:sldMk cId="470215765" sldId="308"/>
            <ac:picMk id="5" creationId="{0E7186DE-2C69-4593-9B44-D52BA229D537}"/>
          </ac:picMkLst>
        </pc:picChg>
        <pc:picChg chg="add del mod">
          <ac:chgData name="Ben Adams" userId="81c7120105062fa0" providerId="LiveId" clId="{F7B858B7-2344-401C-ABA0-84FDB5F596C3}" dt="2021-12-18T02:40:16.832" v="3237" actId="478"/>
          <ac:picMkLst>
            <pc:docMk/>
            <pc:sldMk cId="470215765" sldId="308"/>
            <ac:picMk id="7" creationId="{26C059E1-EBD5-4921-84FC-8B241C242E09}"/>
          </ac:picMkLst>
        </pc:picChg>
        <pc:picChg chg="add del mod">
          <ac:chgData name="Ben Adams" userId="81c7120105062fa0" providerId="LiveId" clId="{F7B858B7-2344-401C-ABA0-84FDB5F596C3}" dt="2021-12-18T02:40:27.509" v="3243" actId="478"/>
          <ac:picMkLst>
            <pc:docMk/>
            <pc:sldMk cId="470215765" sldId="308"/>
            <ac:picMk id="10" creationId="{43FF970D-2C8E-4436-93A7-8904E5F95B78}"/>
          </ac:picMkLst>
        </pc:picChg>
        <pc:picChg chg="del mod">
          <ac:chgData name="Ben Adams" userId="81c7120105062fa0" providerId="LiveId" clId="{F7B858B7-2344-401C-ABA0-84FDB5F596C3}" dt="2021-12-18T02:05:23.776" v="2530" actId="478"/>
          <ac:picMkLst>
            <pc:docMk/>
            <pc:sldMk cId="470215765" sldId="308"/>
            <ac:picMk id="12" creationId="{196BB8B7-A8AF-4825-9EC3-ED7139756AA0}"/>
          </ac:picMkLst>
        </pc:picChg>
        <pc:picChg chg="add mod">
          <ac:chgData name="Ben Adams" userId="81c7120105062fa0" providerId="LiveId" clId="{F7B858B7-2344-401C-ABA0-84FDB5F596C3}" dt="2021-12-18T02:33:05.026" v="3009" actId="1038"/>
          <ac:picMkLst>
            <pc:docMk/>
            <pc:sldMk cId="470215765" sldId="308"/>
            <ac:picMk id="20" creationId="{C4BF7A18-BAE4-4E83-83A0-B3AB7B60B2FF}"/>
          </ac:picMkLst>
        </pc:picChg>
        <pc:picChg chg="add mod">
          <ac:chgData name="Ben Adams" userId="81c7120105062fa0" providerId="LiveId" clId="{F7B858B7-2344-401C-ABA0-84FDB5F596C3}" dt="2021-12-18T02:34:07.370" v="3029" actId="14100"/>
          <ac:picMkLst>
            <pc:docMk/>
            <pc:sldMk cId="470215765" sldId="308"/>
            <ac:picMk id="21" creationId="{8D47D366-3890-4487-8F1D-518CA62B2349}"/>
          </ac:picMkLst>
        </pc:picChg>
        <pc:picChg chg="del mod">
          <ac:chgData name="Ben Adams" userId="81c7120105062fa0" providerId="LiveId" clId="{F7B858B7-2344-401C-ABA0-84FDB5F596C3}" dt="2021-12-18T02:04:36.052" v="2526" actId="478"/>
          <ac:picMkLst>
            <pc:docMk/>
            <pc:sldMk cId="470215765" sldId="308"/>
            <ac:picMk id="22" creationId="{8B22603D-B2DA-4625-ABFB-FCCBC6C9F9FB}"/>
          </ac:picMkLst>
        </pc:picChg>
        <pc:picChg chg="add del mod">
          <ac:chgData name="Ben Adams" userId="81c7120105062fa0" providerId="LiveId" clId="{F7B858B7-2344-401C-ABA0-84FDB5F596C3}" dt="2021-12-18T02:35:43.019" v="3160" actId="478"/>
          <ac:picMkLst>
            <pc:docMk/>
            <pc:sldMk cId="470215765" sldId="308"/>
            <ac:picMk id="27" creationId="{C9E339BB-A833-4741-BEDC-507F84EA5702}"/>
          </ac:picMkLst>
        </pc:picChg>
        <pc:picChg chg="add del mod">
          <ac:chgData name="Ben Adams" userId="81c7120105062fa0" providerId="LiveId" clId="{F7B858B7-2344-401C-ABA0-84FDB5F596C3}" dt="2021-12-18T02:39:06.753" v="3192" actId="478"/>
          <ac:picMkLst>
            <pc:docMk/>
            <pc:sldMk cId="470215765" sldId="308"/>
            <ac:picMk id="28" creationId="{DFDFA695-81EC-4C83-B71A-DAFBF565CBA0}"/>
          </ac:picMkLst>
        </pc:picChg>
        <pc:picChg chg="add del">
          <ac:chgData name="Ben Adams" userId="81c7120105062fa0" providerId="LiveId" clId="{F7B858B7-2344-401C-ABA0-84FDB5F596C3}" dt="2021-12-18T02:39:04.905" v="3191" actId="22"/>
          <ac:picMkLst>
            <pc:docMk/>
            <pc:sldMk cId="470215765" sldId="308"/>
            <ac:picMk id="30" creationId="{3E28DBF2-E72C-405F-A103-AF129F4678B6}"/>
          </ac:picMkLst>
        </pc:picChg>
        <pc:picChg chg="add del mod">
          <ac:chgData name="Ben Adams" userId="81c7120105062fa0" providerId="LiveId" clId="{F7B858B7-2344-401C-ABA0-84FDB5F596C3}" dt="2021-12-18T02:57:34.281" v="3581" actId="478"/>
          <ac:picMkLst>
            <pc:docMk/>
            <pc:sldMk cId="470215765" sldId="308"/>
            <ac:picMk id="32" creationId="{B61D28D5-42EC-4167-8F10-98E0838C59DB}"/>
          </ac:picMkLst>
        </pc:picChg>
        <pc:picChg chg="add del mod">
          <ac:chgData name="Ben Adams" userId="81c7120105062fa0" providerId="LiveId" clId="{F7B858B7-2344-401C-ABA0-84FDB5F596C3}" dt="2021-12-18T02:59:19.364" v="3588" actId="478"/>
          <ac:picMkLst>
            <pc:docMk/>
            <pc:sldMk cId="470215765" sldId="308"/>
            <ac:picMk id="34" creationId="{84B57798-B4BB-4739-962B-739A494938A5}"/>
          </ac:picMkLst>
        </pc:picChg>
        <pc:picChg chg="add mod">
          <ac:chgData name="Ben Adams" userId="81c7120105062fa0" providerId="LiveId" clId="{F7B858B7-2344-401C-ABA0-84FDB5F596C3}" dt="2021-12-18T02:57:49.218" v="3587" actId="14100"/>
          <ac:picMkLst>
            <pc:docMk/>
            <pc:sldMk cId="470215765" sldId="308"/>
            <ac:picMk id="37" creationId="{56DACE82-FC15-403A-9F98-704AF2B01A86}"/>
          </ac:picMkLst>
        </pc:picChg>
        <pc:picChg chg="add mod">
          <ac:chgData name="Ben Adams" userId="81c7120105062fa0" providerId="LiveId" clId="{F7B858B7-2344-401C-ABA0-84FDB5F596C3}" dt="2021-12-18T02:59:49.091" v="3593" actId="1036"/>
          <ac:picMkLst>
            <pc:docMk/>
            <pc:sldMk cId="470215765" sldId="308"/>
            <ac:picMk id="39" creationId="{EF67844F-E7C5-4A36-A8CA-2B7B6F68EAD7}"/>
          </ac:picMkLst>
        </pc:picChg>
        <pc:cxnChg chg="del">
          <ac:chgData name="Ben Adams" userId="81c7120105062fa0" providerId="LiveId" clId="{F7B858B7-2344-401C-ABA0-84FDB5F596C3}" dt="2021-12-18T02:05:19.754" v="2529" actId="26606"/>
          <ac:cxnSpMkLst>
            <pc:docMk/>
            <pc:sldMk cId="470215765" sldId="308"/>
            <ac:cxnSpMk id="15" creationId="{E04A321A-A039-4720-87B4-66A4210E0D57}"/>
          </ac:cxnSpMkLst>
        </pc:cxnChg>
        <pc:cxnChg chg="add">
          <ac:chgData name="Ben Adams" userId="81c7120105062fa0" providerId="LiveId" clId="{F7B858B7-2344-401C-ABA0-84FDB5F596C3}" dt="2021-12-18T02:05:19.754" v="2529" actId="26606"/>
          <ac:cxnSpMkLst>
            <pc:docMk/>
            <pc:sldMk cId="470215765" sldId="308"/>
            <ac:cxnSpMk id="24" creationId="{5A0A5CF6-407C-4691-8122-49DF69D0020D}"/>
          </ac:cxnSpMkLst>
        </pc:cxnChg>
      </pc:sldChg>
      <pc:sldChg chg="addSp delSp modSp add mod ord setBg">
        <pc:chgData name="Ben Adams" userId="81c7120105062fa0" providerId="LiveId" clId="{F7B858B7-2344-401C-ABA0-84FDB5F596C3}" dt="2021-12-20T02:12:17.811" v="15623"/>
        <pc:sldMkLst>
          <pc:docMk/>
          <pc:sldMk cId="1900564555" sldId="309"/>
        </pc:sldMkLst>
        <pc:spChg chg="mod">
          <ac:chgData name="Ben Adams" userId="81c7120105062fa0" providerId="LiveId" clId="{F7B858B7-2344-401C-ABA0-84FDB5F596C3}" dt="2021-12-18T03:04:04.744" v="3871" actId="20577"/>
          <ac:spMkLst>
            <pc:docMk/>
            <pc:sldMk cId="1900564555" sldId="309"/>
            <ac:spMk id="2" creationId="{75AC86D3-8FD1-4F47-A319-7D0542E48B2F}"/>
          </ac:spMkLst>
        </pc:spChg>
        <pc:spChg chg="mod">
          <ac:chgData name="Ben Adams" userId="81c7120105062fa0" providerId="LiveId" clId="{F7B858B7-2344-401C-ABA0-84FDB5F596C3}" dt="2021-12-18T02:41:53.109" v="3334" actId="20577"/>
          <ac:spMkLst>
            <pc:docMk/>
            <pc:sldMk cId="1900564555" sldId="309"/>
            <ac:spMk id="8" creationId="{B2C40A47-9159-499C-9545-222713396CE3}"/>
          </ac:spMkLst>
        </pc:spChg>
        <pc:spChg chg="mod">
          <ac:chgData name="Ben Adams" userId="81c7120105062fa0" providerId="LiveId" clId="{F7B858B7-2344-401C-ABA0-84FDB5F596C3}" dt="2021-12-18T02:42:17.162" v="3372" actId="1038"/>
          <ac:spMkLst>
            <pc:docMk/>
            <pc:sldMk cId="1900564555" sldId="309"/>
            <ac:spMk id="23" creationId="{50183E09-AC92-467C-A323-62E10FAE49F4}"/>
          </ac:spMkLst>
        </pc:spChg>
        <pc:spChg chg="mod">
          <ac:chgData name="Ben Adams" userId="81c7120105062fa0" providerId="LiveId" clId="{F7B858B7-2344-401C-ABA0-84FDB5F596C3}" dt="2021-12-18T02:57:05.676" v="3578" actId="1035"/>
          <ac:spMkLst>
            <pc:docMk/>
            <pc:sldMk cId="1900564555" sldId="309"/>
            <ac:spMk id="25" creationId="{7BD469A1-4946-441B-969A-FAED085136AB}"/>
          </ac:spMkLst>
        </pc:spChg>
        <pc:picChg chg="add mod">
          <ac:chgData name="Ben Adams" userId="81c7120105062fa0" providerId="LiveId" clId="{F7B858B7-2344-401C-ABA0-84FDB5F596C3}" dt="2021-12-18T02:57:07.970" v="3580" actId="1036"/>
          <ac:picMkLst>
            <pc:docMk/>
            <pc:sldMk cId="1900564555" sldId="309"/>
            <ac:picMk id="4" creationId="{24315778-26D1-4734-AEC8-D28B1C36252D}"/>
          </ac:picMkLst>
        </pc:picChg>
        <pc:picChg chg="del">
          <ac:chgData name="Ben Adams" userId="81c7120105062fa0" providerId="LiveId" clId="{F7B858B7-2344-401C-ABA0-84FDB5F596C3}" dt="2021-12-18T02:56:51.350" v="3565" actId="478"/>
          <ac:picMkLst>
            <pc:docMk/>
            <pc:sldMk cId="1900564555" sldId="309"/>
            <ac:picMk id="32" creationId="{B61D28D5-42EC-4167-8F10-98E0838C59DB}"/>
          </ac:picMkLst>
        </pc:picChg>
      </pc:sldChg>
      <pc:sldChg chg="addSp delSp modSp add mod setBg">
        <pc:chgData name="Ben Adams" userId="81c7120105062fa0" providerId="LiveId" clId="{F7B858B7-2344-401C-ABA0-84FDB5F596C3}" dt="2021-12-20T02:12:17.811" v="15623"/>
        <pc:sldMkLst>
          <pc:docMk/>
          <pc:sldMk cId="903621637" sldId="310"/>
        </pc:sldMkLst>
        <pc:spChg chg="mod">
          <ac:chgData name="Ben Adams" userId="81c7120105062fa0" providerId="LiveId" clId="{F7B858B7-2344-401C-ABA0-84FDB5F596C3}" dt="2021-12-19T16:54:10.747" v="10073" actId="20577"/>
          <ac:spMkLst>
            <pc:docMk/>
            <pc:sldMk cId="903621637" sldId="310"/>
            <ac:spMk id="2" creationId="{75AC86D3-8FD1-4F47-A319-7D0542E48B2F}"/>
          </ac:spMkLst>
        </pc:spChg>
        <pc:spChg chg="add mod">
          <ac:chgData name="Ben Adams" userId="81c7120105062fa0" providerId="LiveId" clId="{F7B858B7-2344-401C-ABA0-84FDB5F596C3}" dt="2021-12-18T03:02:02.558" v="3661" actId="1076"/>
          <ac:spMkLst>
            <pc:docMk/>
            <pc:sldMk cId="903621637" sldId="310"/>
            <ac:spMk id="15" creationId="{54C55D95-2AD4-483C-B222-01494146E914}"/>
          </ac:spMkLst>
        </pc:spChg>
        <pc:spChg chg="add mod">
          <ac:chgData name="Ben Adams" userId="81c7120105062fa0" providerId="LiveId" clId="{F7B858B7-2344-401C-ABA0-84FDB5F596C3}" dt="2021-12-18T03:03:53.399" v="3857" actId="20577"/>
          <ac:spMkLst>
            <pc:docMk/>
            <pc:sldMk cId="903621637" sldId="310"/>
            <ac:spMk id="18" creationId="{029173E0-9D89-4E08-AF28-1A9239B9D567}"/>
          </ac:spMkLst>
        </pc:spChg>
        <pc:spChg chg="del">
          <ac:chgData name="Ben Adams" userId="81c7120105062fa0" providerId="LiveId" clId="{F7B858B7-2344-401C-ABA0-84FDB5F596C3}" dt="2021-12-18T02:49:24.504" v="3437" actId="478"/>
          <ac:spMkLst>
            <pc:docMk/>
            <pc:sldMk cId="903621637" sldId="310"/>
            <ac:spMk id="25" creationId="{7BD469A1-4946-441B-969A-FAED085136AB}"/>
          </ac:spMkLst>
        </pc:spChg>
        <pc:spChg chg="mod">
          <ac:chgData name="Ben Adams" userId="81c7120105062fa0" providerId="LiveId" clId="{F7B858B7-2344-401C-ABA0-84FDB5F596C3}" dt="2021-12-18T03:01:46.662" v="3643" actId="1037"/>
          <ac:spMkLst>
            <pc:docMk/>
            <pc:sldMk cId="903621637" sldId="310"/>
            <ac:spMk id="35" creationId="{4849F749-AC46-4993-B84E-DADCEF98512A}"/>
          </ac:spMkLst>
        </pc:spChg>
        <pc:picChg chg="add mod">
          <ac:chgData name="Ben Adams" userId="81c7120105062fa0" providerId="LiveId" clId="{F7B858B7-2344-401C-ABA0-84FDB5F596C3}" dt="2021-12-18T03:01:57.769" v="3660" actId="1035"/>
          <ac:picMkLst>
            <pc:docMk/>
            <pc:sldMk cId="903621637" sldId="310"/>
            <ac:picMk id="4" creationId="{F99A91AD-5025-4456-BC2E-19813842457C}"/>
          </ac:picMkLst>
        </pc:picChg>
        <pc:picChg chg="add mod">
          <ac:chgData name="Ben Adams" userId="81c7120105062fa0" providerId="LiveId" clId="{F7B858B7-2344-401C-ABA0-84FDB5F596C3}" dt="2021-12-18T03:01:37.149" v="3622" actId="1037"/>
          <ac:picMkLst>
            <pc:docMk/>
            <pc:sldMk cId="903621637" sldId="310"/>
            <ac:picMk id="16" creationId="{957E13EB-F5F8-4611-AA9C-B25D1637F5F1}"/>
          </ac:picMkLst>
        </pc:picChg>
        <pc:picChg chg="del">
          <ac:chgData name="Ben Adams" userId="81c7120105062fa0" providerId="LiveId" clId="{F7B858B7-2344-401C-ABA0-84FDB5F596C3}" dt="2021-12-18T02:49:24.504" v="3437" actId="478"/>
          <ac:picMkLst>
            <pc:docMk/>
            <pc:sldMk cId="903621637" sldId="310"/>
            <ac:picMk id="32" creationId="{B61D28D5-42EC-4167-8F10-98E0838C59DB}"/>
          </ac:picMkLst>
        </pc:picChg>
        <pc:picChg chg="del mod">
          <ac:chgData name="Ben Adams" userId="81c7120105062fa0" providerId="LiveId" clId="{F7B858B7-2344-401C-ABA0-84FDB5F596C3}" dt="2021-12-18T02:59:56.781" v="3594" actId="478"/>
          <ac:picMkLst>
            <pc:docMk/>
            <pc:sldMk cId="903621637" sldId="310"/>
            <ac:picMk id="34" creationId="{84B57798-B4BB-4739-962B-739A494938A5}"/>
          </ac:picMkLst>
        </pc:picChg>
      </pc:sldChg>
      <pc:sldChg chg="addSp delSp modSp add mod setBg">
        <pc:chgData name="Ben Adams" userId="81c7120105062fa0" providerId="LiveId" clId="{F7B858B7-2344-401C-ABA0-84FDB5F596C3}" dt="2021-12-20T02:12:17.811" v="15623"/>
        <pc:sldMkLst>
          <pc:docMk/>
          <pc:sldMk cId="680707425" sldId="311"/>
        </pc:sldMkLst>
        <pc:spChg chg="mod">
          <ac:chgData name="Ben Adams" userId="81c7120105062fa0" providerId="LiveId" clId="{F7B858B7-2344-401C-ABA0-84FDB5F596C3}" dt="2021-12-18T03:14:16.669" v="4169" actId="20577"/>
          <ac:spMkLst>
            <pc:docMk/>
            <pc:sldMk cId="680707425" sldId="311"/>
            <ac:spMk id="2" creationId="{75AC86D3-8FD1-4F47-A319-7D0542E48B2F}"/>
          </ac:spMkLst>
        </pc:spChg>
        <pc:spChg chg="del">
          <ac:chgData name="Ben Adams" userId="81c7120105062fa0" providerId="LiveId" clId="{F7B858B7-2344-401C-ABA0-84FDB5F596C3}" dt="2021-12-18T03:15:43.295" v="4361" actId="478"/>
          <ac:spMkLst>
            <pc:docMk/>
            <pc:sldMk cId="680707425" sldId="311"/>
            <ac:spMk id="15" creationId="{54C55D95-2AD4-483C-B222-01494146E914}"/>
          </ac:spMkLst>
        </pc:spChg>
        <pc:spChg chg="del mod">
          <ac:chgData name="Ben Adams" userId="81c7120105062fa0" providerId="LiveId" clId="{F7B858B7-2344-401C-ABA0-84FDB5F596C3}" dt="2021-12-18T03:15:46.978" v="4364" actId="478"/>
          <ac:spMkLst>
            <pc:docMk/>
            <pc:sldMk cId="680707425" sldId="311"/>
            <ac:spMk id="18" creationId="{029173E0-9D89-4E08-AF28-1A9239B9D567}"/>
          </ac:spMkLst>
        </pc:spChg>
        <pc:spChg chg="mod">
          <ac:chgData name="Ben Adams" userId="81c7120105062fa0" providerId="LiveId" clId="{F7B858B7-2344-401C-ABA0-84FDB5F596C3}" dt="2021-12-18T15:37:33.148" v="5918" actId="14100"/>
          <ac:spMkLst>
            <pc:docMk/>
            <pc:sldMk cId="680707425" sldId="311"/>
            <ac:spMk id="19" creationId="{9A09D7E8-CC65-4ED5-B08E-E93B7D52E582}"/>
          </ac:spMkLst>
        </pc:spChg>
        <pc:spChg chg="del mod">
          <ac:chgData name="Ben Adams" userId="81c7120105062fa0" providerId="LiveId" clId="{F7B858B7-2344-401C-ABA0-84FDB5F596C3}" dt="2021-12-18T03:15:39.473" v="4359" actId="478"/>
          <ac:spMkLst>
            <pc:docMk/>
            <pc:sldMk cId="680707425" sldId="311"/>
            <ac:spMk id="35" creationId="{4849F749-AC46-4993-B84E-DADCEF98512A}"/>
          </ac:spMkLst>
        </pc:spChg>
        <pc:picChg chg="del">
          <ac:chgData name="Ben Adams" userId="81c7120105062fa0" providerId="LiveId" clId="{F7B858B7-2344-401C-ABA0-84FDB5F596C3}" dt="2021-12-18T03:15:44.405" v="4362" actId="478"/>
          <ac:picMkLst>
            <pc:docMk/>
            <pc:sldMk cId="680707425" sldId="311"/>
            <ac:picMk id="4" creationId="{F99A91AD-5025-4456-BC2E-19813842457C}"/>
          </ac:picMkLst>
        </pc:picChg>
        <pc:picChg chg="add del mod">
          <ac:chgData name="Ben Adams" userId="81c7120105062fa0" providerId="LiveId" clId="{F7B858B7-2344-401C-ABA0-84FDB5F596C3}" dt="2021-12-18T03:29:16.235" v="4389" actId="478"/>
          <ac:picMkLst>
            <pc:docMk/>
            <pc:sldMk cId="680707425" sldId="311"/>
            <ac:picMk id="5" creationId="{376765CB-E302-4D35-A0CC-99D5E93E1590}"/>
          </ac:picMkLst>
        </pc:picChg>
        <pc:picChg chg="add mod">
          <ac:chgData name="Ben Adams" userId="81c7120105062fa0" providerId="LiveId" clId="{F7B858B7-2344-401C-ABA0-84FDB5F596C3}" dt="2021-12-18T03:30:39.233" v="4465" actId="1035"/>
          <ac:picMkLst>
            <pc:docMk/>
            <pc:sldMk cId="680707425" sldId="311"/>
            <ac:picMk id="7" creationId="{E193C87B-65E7-44B0-89FB-CC63F13A2D92}"/>
          </ac:picMkLst>
        </pc:picChg>
        <pc:picChg chg="del">
          <ac:chgData name="Ben Adams" userId="81c7120105062fa0" providerId="LiveId" clId="{F7B858B7-2344-401C-ABA0-84FDB5F596C3}" dt="2021-12-18T03:15:40.522" v="4360" actId="478"/>
          <ac:picMkLst>
            <pc:docMk/>
            <pc:sldMk cId="680707425" sldId="311"/>
            <ac:picMk id="16" creationId="{957E13EB-F5F8-4611-AA9C-B25D1637F5F1}"/>
          </ac:picMkLst>
        </pc:picChg>
        <pc:picChg chg="del">
          <ac:chgData name="Ben Adams" userId="81c7120105062fa0" providerId="LiveId" clId="{F7B858B7-2344-401C-ABA0-84FDB5F596C3}" dt="2021-12-18T03:15:35.476" v="4356" actId="478"/>
          <ac:picMkLst>
            <pc:docMk/>
            <pc:sldMk cId="680707425" sldId="311"/>
            <ac:picMk id="20" creationId="{C4BF7A18-BAE4-4E83-83A0-B3AB7B60B2FF}"/>
          </ac:picMkLst>
        </pc:picChg>
        <pc:picChg chg="del">
          <ac:chgData name="Ben Adams" userId="81c7120105062fa0" providerId="LiveId" clId="{F7B858B7-2344-401C-ABA0-84FDB5F596C3}" dt="2021-12-18T03:15:36.682" v="4357" actId="478"/>
          <ac:picMkLst>
            <pc:docMk/>
            <pc:sldMk cId="680707425" sldId="311"/>
            <ac:picMk id="21" creationId="{8D47D366-3890-4487-8F1D-518CA62B2349}"/>
          </ac:picMkLst>
        </pc:picChg>
      </pc:sldChg>
      <pc:sldChg chg="addSp delSp modSp add mod setBg">
        <pc:chgData name="Ben Adams" userId="81c7120105062fa0" providerId="LiveId" clId="{F7B858B7-2344-401C-ABA0-84FDB5F596C3}" dt="2021-12-20T02:34:49.064" v="16228" actId="14100"/>
        <pc:sldMkLst>
          <pc:docMk/>
          <pc:sldMk cId="1809002325" sldId="312"/>
        </pc:sldMkLst>
        <pc:spChg chg="mod">
          <ac:chgData name="Ben Adams" userId="81c7120105062fa0" providerId="LiveId" clId="{F7B858B7-2344-401C-ABA0-84FDB5F596C3}" dt="2021-12-18T03:38:23.025" v="4523" actId="20577"/>
          <ac:spMkLst>
            <pc:docMk/>
            <pc:sldMk cId="1809002325" sldId="312"/>
            <ac:spMk id="2" creationId="{75AC86D3-8FD1-4F47-A319-7D0542E48B2F}"/>
          </ac:spMkLst>
        </pc:spChg>
        <pc:spChg chg="mod">
          <ac:chgData name="Ben Adams" userId="81c7120105062fa0" providerId="LiveId" clId="{F7B858B7-2344-401C-ABA0-84FDB5F596C3}" dt="2021-12-18T03:39:05.534" v="4543" actId="20577"/>
          <ac:spMkLst>
            <pc:docMk/>
            <pc:sldMk cId="1809002325" sldId="312"/>
            <ac:spMk id="19" creationId="{9A09D7E8-CC65-4ED5-B08E-E93B7D52E582}"/>
          </ac:spMkLst>
        </pc:spChg>
        <pc:picChg chg="add mod">
          <ac:chgData name="Ben Adams" userId="81c7120105062fa0" providerId="LiveId" clId="{F7B858B7-2344-401C-ABA0-84FDB5F596C3}" dt="2021-12-20T02:34:49.064" v="16228" actId="14100"/>
          <ac:picMkLst>
            <pc:docMk/>
            <pc:sldMk cId="1809002325" sldId="312"/>
            <ac:picMk id="4" creationId="{919EF6C3-9BB2-4E53-B109-6B9B25D54F7F}"/>
          </ac:picMkLst>
        </pc:picChg>
        <pc:picChg chg="del">
          <ac:chgData name="Ben Adams" userId="81c7120105062fa0" providerId="LiveId" clId="{F7B858B7-2344-401C-ABA0-84FDB5F596C3}" dt="2021-12-18T03:38:02.332" v="4515" actId="478"/>
          <ac:picMkLst>
            <pc:docMk/>
            <pc:sldMk cId="1809002325" sldId="312"/>
            <ac:picMk id="7" creationId="{E193C87B-65E7-44B0-89FB-CC63F13A2D92}"/>
          </ac:picMkLst>
        </pc:picChg>
      </pc:sldChg>
      <pc:sldChg chg="addSp delSp modSp add mod setBg">
        <pc:chgData name="Ben Adams" userId="81c7120105062fa0" providerId="LiveId" clId="{F7B858B7-2344-401C-ABA0-84FDB5F596C3}" dt="2021-12-20T02:36:26.064" v="16239" actId="14861"/>
        <pc:sldMkLst>
          <pc:docMk/>
          <pc:sldMk cId="2699696475" sldId="313"/>
        </pc:sldMkLst>
        <pc:spChg chg="mod">
          <ac:chgData name="Ben Adams" userId="81c7120105062fa0" providerId="LiveId" clId="{F7B858B7-2344-401C-ABA0-84FDB5F596C3}" dt="2021-12-18T15:09:35.753" v="5044" actId="20577"/>
          <ac:spMkLst>
            <pc:docMk/>
            <pc:sldMk cId="2699696475" sldId="313"/>
            <ac:spMk id="19" creationId="{9A09D7E8-CC65-4ED5-B08E-E93B7D52E582}"/>
          </ac:spMkLst>
        </pc:spChg>
        <pc:picChg chg="del">
          <ac:chgData name="Ben Adams" userId="81c7120105062fa0" providerId="LiveId" clId="{F7B858B7-2344-401C-ABA0-84FDB5F596C3}" dt="2021-12-18T03:43:15.929" v="4559" actId="478"/>
          <ac:picMkLst>
            <pc:docMk/>
            <pc:sldMk cId="2699696475" sldId="313"/>
            <ac:picMk id="4" creationId="{919EF6C3-9BB2-4E53-B109-6B9B25D54F7F}"/>
          </ac:picMkLst>
        </pc:picChg>
        <pc:picChg chg="add mod">
          <ac:chgData name="Ben Adams" userId="81c7120105062fa0" providerId="LiveId" clId="{F7B858B7-2344-401C-ABA0-84FDB5F596C3}" dt="2021-12-20T02:36:26.064" v="16239" actId="14861"/>
          <ac:picMkLst>
            <pc:docMk/>
            <pc:sldMk cId="2699696475" sldId="313"/>
            <ac:picMk id="5" creationId="{80C00902-5156-45D3-9827-AE0D8AD64741}"/>
          </ac:picMkLst>
        </pc:picChg>
      </pc:sldChg>
      <pc:sldChg chg="addSp delSp modSp add mod setBg">
        <pc:chgData name="Ben Adams" userId="81c7120105062fa0" providerId="LiveId" clId="{F7B858B7-2344-401C-ABA0-84FDB5F596C3}" dt="2021-12-20T02:12:17.811" v="15623"/>
        <pc:sldMkLst>
          <pc:docMk/>
          <pc:sldMk cId="2122618552" sldId="314"/>
        </pc:sldMkLst>
        <pc:spChg chg="mod">
          <ac:chgData name="Ben Adams" userId="81c7120105062fa0" providerId="LiveId" clId="{F7B858B7-2344-401C-ABA0-84FDB5F596C3}" dt="2021-12-18T15:32:23.345" v="5574" actId="1037"/>
          <ac:spMkLst>
            <pc:docMk/>
            <pc:sldMk cId="2122618552" sldId="314"/>
            <ac:spMk id="2" creationId="{75AC86D3-8FD1-4F47-A319-7D0542E48B2F}"/>
          </ac:spMkLst>
        </pc:spChg>
        <pc:spChg chg="add mod">
          <ac:chgData name="Ben Adams" userId="81c7120105062fa0" providerId="LiveId" clId="{F7B858B7-2344-401C-ABA0-84FDB5F596C3}" dt="2021-12-18T04:29:06.103" v="4860" actId="20577"/>
          <ac:spMkLst>
            <pc:docMk/>
            <pc:sldMk cId="2122618552" sldId="314"/>
            <ac:spMk id="6" creationId="{D2F74364-20B7-4626-A82E-DD98085B93ED}"/>
          </ac:spMkLst>
        </pc:spChg>
        <pc:spChg chg="mod">
          <ac:chgData name="Ben Adams" userId="81c7120105062fa0" providerId="LiveId" clId="{F7B858B7-2344-401C-ABA0-84FDB5F596C3}" dt="2021-12-19T16:50:49.041" v="10032" actId="20577"/>
          <ac:spMkLst>
            <pc:docMk/>
            <pc:sldMk cId="2122618552" sldId="314"/>
            <ac:spMk id="19" creationId="{9A09D7E8-CC65-4ED5-B08E-E93B7D52E582}"/>
          </ac:spMkLst>
        </pc:spChg>
        <pc:picChg chg="add mod">
          <ac:chgData name="Ben Adams" userId="81c7120105062fa0" providerId="LiveId" clId="{F7B858B7-2344-401C-ABA0-84FDB5F596C3}" dt="2021-12-18T03:54:14.174" v="4858" actId="1035"/>
          <ac:picMkLst>
            <pc:docMk/>
            <pc:sldMk cId="2122618552" sldId="314"/>
            <ac:picMk id="4" creationId="{0738EB36-A2D5-4DFF-8B8F-4D34C2EF03AA}"/>
          </ac:picMkLst>
        </pc:picChg>
        <pc:picChg chg="del">
          <ac:chgData name="Ben Adams" userId="81c7120105062fa0" providerId="LiveId" clId="{F7B858B7-2344-401C-ABA0-84FDB5F596C3}" dt="2021-12-18T03:45:37.327" v="4577" actId="478"/>
          <ac:picMkLst>
            <pc:docMk/>
            <pc:sldMk cId="2122618552" sldId="314"/>
            <ac:picMk id="5" creationId="{80C00902-5156-45D3-9827-AE0D8AD64741}"/>
          </ac:picMkLst>
        </pc:picChg>
      </pc:sldChg>
      <pc:sldChg chg="addSp delSp modSp add mod ord setBg">
        <pc:chgData name="Ben Adams" userId="81c7120105062fa0" providerId="LiveId" clId="{F7B858B7-2344-401C-ABA0-84FDB5F596C3}" dt="2021-12-20T02:38:50.683" v="16321" actId="14100"/>
        <pc:sldMkLst>
          <pc:docMk/>
          <pc:sldMk cId="3368126184" sldId="315"/>
        </pc:sldMkLst>
        <pc:spChg chg="mod">
          <ac:chgData name="Ben Adams" userId="81c7120105062fa0" providerId="LiveId" clId="{F7B858B7-2344-401C-ABA0-84FDB5F596C3}" dt="2021-12-18T14:57:27.445" v="4872" actId="20577"/>
          <ac:spMkLst>
            <pc:docMk/>
            <pc:sldMk cId="3368126184" sldId="315"/>
            <ac:spMk id="2" creationId="{75AC86D3-8FD1-4F47-A319-7D0542E48B2F}"/>
          </ac:spMkLst>
        </pc:spChg>
        <pc:spChg chg="add mod">
          <ac:chgData name="Ben Adams" userId="81c7120105062fa0" providerId="LiveId" clId="{F7B858B7-2344-401C-ABA0-84FDB5F596C3}" dt="2021-12-20T02:38:50.683" v="16321" actId="14100"/>
          <ac:spMkLst>
            <pc:docMk/>
            <pc:sldMk cId="3368126184" sldId="315"/>
            <ac:spMk id="10" creationId="{3EEF2A8E-CC0C-46C0-897E-6AEAA7B11E3E}"/>
          </ac:spMkLst>
        </pc:spChg>
        <pc:spChg chg="mod">
          <ac:chgData name="Ben Adams" userId="81c7120105062fa0" providerId="LiveId" clId="{F7B858B7-2344-401C-ABA0-84FDB5F596C3}" dt="2021-12-20T02:38:17.746" v="16320" actId="20577"/>
          <ac:spMkLst>
            <pc:docMk/>
            <pc:sldMk cId="3368126184" sldId="315"/>
            <ac:spMk id="19" creationId="{9A09D7E8-CC65-4ED5-B08E-E93B7D52E582}"/>
          </ac:spMkLst>
        </pc:spChg>
        <pc:picChg chg="add del mod">
          <ac:chgData name="Ben Adams" userId="81c7120105062fa0" providerId="LiveId" clId="{F7B858B7-2344-401C-ABA0-84FDB5F596C3}" dt="2021-12-18T15:00:43.497" v="4931" actId="478"/>
          <ac:picMkLst>
            <pc:docMk/>
            <pc:sldMk cId="3368126184" sldId="315"/>
            <ac:picMk id="4" creationId="{ABEA86B3-6A55-4220-98DA-BF63B71AF0F4}"/>
          </ac:picMkLst>
        </pc:picChg>
        <pc:picChg chg="add del mod">
          <ac:chgData name="Ben Adams" userId="81c7120105062fa0" providerId="LiveId" clId="{F7B858B7-2344-401C-ABA0-84FDB5F596C3}" dt="2021-12-18T15:01:23.618" v="4936" actId="478"/>
          <ac:picMkLst>
            <pc:docMk/>
            <pc:sldMk cId="3368126184" sldId="315"/>
            <ac:picMk id="6" creationId="{68C76D97-BB1B-4578-B314-9F6607679FE9}"/>
          </ac:picMkLst>
        </pc:picChg>
        <pc:picChg chg="del">
          <ac:chgData name="Ben Adams" userId="81c7120105062fa0" providerId="LiveId" clId="{F7B858B7-2344-401C-ABA0-84FDB5F596C3}" dt="2021-12-18T14:58:31.160" v="4927" actId="478"/>
          <ac:picMkLst>
            <pc:docMk/>
            <pc:sldMk cId="3368126184" sldId="315"/>
            <ac:picMk id="7" creationId="{E193C87B-65E7-44B0-89FB-CC63F13A2D92}"/>
          </ac:picMkLst>
        </pc:picChg>
        <pc:picChg chg="add del mod">
          <ac:chgData name="Ben Adams" userId="81c7120105062fa0" providerId="LiveId" clId="{F7B858B7-2344-401C-ABA0-84FDB5F596C3}" dt="2021-12-18T15:19:02.291" v="5334" actId="478"/>
          <ac:picMkLst>
            <pc:docMk/>
            <pc:sldMk cId="3368126184" sldId="315"/>
            <ac:picMk id="9" creationId="{35BFB099-8B48-4B67-865C-6C78E88FEADE}"/>
          </ac:picMkLst>
        </pc:picChg>
        <pc:picChg chg="add mod">
          <ac:chgData name="Ben Adams" userId="81c7120105062fa0" providerId="LiveId" clId="{F7B858B7-2344-401C-ABA0-84FDB5F596C3}" dt="2021-12-18T16:19:26.615" v="6723" actId="1037"/>
          <ac:picMkLst>
            <pc:docMk/>
            <pc:sldMk cId="3368126184" sldId="315"/>
            <ac:picMk id="12" creationId="{083F46FA-73ED-43EA-86DF-20644104FFAC}"/>
          </ac:picMkLst>
        </pc:picChg>
      </pc:sldChg>
      <pc:sldChg chg="addSp delSp modSp add mod ord setBg">
        <pc:chgData name="Ben Adams" userId="81c7120105062fa0" providerId="LiveId" clId="{F7B858B7-2344-401C-ABA0-84FDB5F596C3}" dt="2021-12-20T02:12:17.811" v="15623"/>
        <pc:sldMkLst>
          <pc:docMk/>
          <pc:sldMk cId="3787798910" sldId="316"/>
        </pc:sldMkLst>
        <pc:spChg chg="mod">
          <ac:chgData name="Ben Adams" userId="81c7120105062fa0" providerId="LiveId" clId="{F7B858B7-2344-401C-ABA0-84FDB5F596C3}" dt="2021-12-19T16:52:22.511" v="10038" actId="20577"/>
          <ac:spMkLst>
            <pc:docMk/>
            <pc:sldMk cId="3787798910" sldId="316"/>
            <ac:spMk id="2" creationId="{75AC86D3-8FD1-4F47-A319-7D0542E48B2F}"/>
          </ac:spMkLst>
        </pc:spChg>
        <pc:spChg chg="add del mod">
          <ac:chgData name="Ben Adams" userId="81c7120105062fa0" providerId="LiveId" clId="{F7B858B7-2344-401C-ABA0-84FDB5F596C3}" dt="2021-12-18T15:22:11.538" v="5504" actId="478"/>
          <ac:spMkLst>
            <pc:docMk/>
            <pc:sldMk cId="3787798910" sldId="316"/>
            <ac:spMk id="4" creationId="{FAC6A06A-56A3-4EB4-B4A8-BBEA67807E7B}"/>
          </ac:spMkLst>
        </pc:spChg>
        <pc:spChg chg="add del mod">
          <ac:chgData name="Ben Adams" userId="81c7120105062fa0" providerId="LiveId" clId="{F7B858B7-2344-401C-ABA0-84FDB5F596C3}" dt="2021-12-18T15:57:18.452" v="6339" actId="478"/>
          <ac:spMkLst>
            <pc:docMk/>
            <pc:sldMk cId="3787798910" sldId="316"/>
            <ac:spMk id="7" creationId="{7AA6EF0B-D8CE-4D01-9FB3-4FDD23269582}"/>
          </ac:spMkLst>
        </pc:spChg>
        <pc:picChg chg="add del mod">
          <ac:chgData name="Ben Adams" userId="81c7120105062fa0" providerId="LiveId" clId="{F7B858B7-2344-401C-ABA0-84FDB5F596C3}" dt="2021-12-18T15:55:36.497" v="6318" actId="478"/>
          <ac:picMkLst>
            <pc:docMk/>
            <pc:sldMk cId="3787798910" sldId="316"/>
            <ac:picMk id="6" creationId="{2B1DB0FF-4866-41D5-AE94-450C28B3E281}"/>
          </ac:picMkLst>
        </pc:picChg>
        <pc:picChg chg="add del mod">
          <ac:chgData name="Ben Adams" userId="81c7120105062fa0" providerId="LiveId" clId="{F7B858B7-2344-401C-ABA0-84FDB5F596C3}" dt="2021-12-18T15:56:50.111" v="6335" actId="478"/>
          <ac:picMkLst>
            <pc:docMk/>
            <pc:sldMk cId="3787798910" sldId="316"/>
            <ac:picMk id="9" creationId="{B71B3E9A-9917-4C7E-97F5-C61E8CFF37F3}"/>
          </ac:picMkLst>
        </pc:picChg>
        <pc:picChg chg="add del mod">
          <ac:chgData name="Ben Adams" userId="81c7120105062fa0" providerId="LiveId" clId="{F7B858B7-2344-401C-ABA0-84FDB5F596C3}" dt="2021-12-18T15:59:22.958" v="6367" actId="478"/>
          <ac:picMkLst>
            <pc:docMk/>
            <pc:sldMk cId="3787798910" sldId="316"/>
            <ac:picMk id="10" creationId="{20B0BF14-2951-4797-966B-792E9DC44DA9}"/>
          </ac:picMkLst>
        </pc:picChg>
        <pc:picChg chg="add mod">
          <ac:chgData name="Ben Adams" userId="81c7120105062fa0" providerId="LiveId" clId="{F7B858B7-2344-401C-ABA0-84FDB5F596C3}" dt="2021-12-18T15:58:44.664" v="6363" actId="1037"/>
          <ac:picMkLst>
            <pc:docMk/>
            <pc:sldMk cId="3787798910" sldId="316"/>
            <ac:picMk id="12" creationId="{AA617665-D84C-4E2F-81F1-44AEE235A4E7}"/>
          </ac:picMkLst>
        </pc:picChg>
        <pc:picChg chg="add del mod">
          <ac:chgData name="Ben Adams" userId="81c7120105062fa0" providerId="LiveId" clId="{F7B858B7-2344-401C-ABA0-84FDB5F596C3}" dt="2021-12-18T15:55:59.263" v="6326" actId="478"/>
          <ac:picMkLst>
            <pc:docMk/>
            <pc:sldMk cId="3787798910" sldId="316"/>
            <ac:picMk id="14" creationId="{898426EC-5252-4FD6-8CEA-694BE97ACA25}"/>
          </ac:picMkLst>
        </pc:picChg>
        <pc:picChg chg="add del mod">
          <ac:chgData name="Ben Adams" userId="81c7120105062fa0" providerId="LiveId" clId="{F7B858B7-2344-401C-ABA0-84FDB5F596C3}" dt="2021-12-18T15:56:01.366" v="6328" actId="478"/>
          <ac:picMkLst>
            <pc:docMk/>
            <pc:sldMk cId="3787798910" sldId="316"/>
            <ac:picMk id="15" creationId="{8BA3FCE3-8067-44B4-B5A1-CFB5DC59150B}"/>
          </ac:picMkLst>
        </pc:picChg>
        <pc:picChg chg="add mod">
          <ac:chgData name="Ben Adams" userId="81c7120105062fa0" providerId="LiveId" clId="{F7B858B7-2344-401C-ABA0-84FDB5F596C3}" dt="2021-12-18T15:58:42.504" v="6361" actId="1038"/>
          <ac:picMkLst>
            <pc:docMk/>
            <pc:sldMk cId="3787798910" sldId="316"/>
            <ac:picMk id="16" creationId="{AEECD73D-0531-4675-BD9F-408D176B2416}"/>
          </ac:picMkLst>
        </pc:picChg>
        <pc:picChg chg="add del mod">
          <ac:chgData name="Ben Adams" userId="81c7120105062fa0" providerId="LiveId" clId="{F7B858B7-2344-401C-ABA0-84FDB5F596C3}" dt="2021-12-18T15:59:55.517" v="6372" actId="478"/>
          <ac:picMkLst>
            <pc:docMk/>
            <pc:sldMk cId="3787798910" sldId="316"/>
            <ac:picMk id="18" creationId="{CBD8D77E-C0FD-420D-9E2C-5FF763205683}"/>
          </ac:picMkLst>
        </pc:picChg>
        <pc:picChg chg="del">
          <ac:chgData name="Ben Adams" userId="81c7120105062fa0" providerId="LiveId" clId="{F7B858B7-2344-401C-ABA0-84FDB5F596C3}" dt="2021-12-18T15:26:39.483" v="5508" actId="478"/>
          <ac:picMkLst>
            <pc:docMk/>
            <pc:sldMk cId="3787798910" sldId="316"/>
            <ac:picMk id="19" creationId="{D694F146-239B-404D-97C3-EBBF567EFED3}"/>
          </ac:picMkLst>
        </pc:picChg>
        <pc:picChg chg="add del">
          <ac:chgData name="Ben Adams" userId="81c7120105062fa0" providerId="LiveId" clId="{F7B858B7-2344-401C-ABA0-84FDB5F596C3}" dt="2021-12-18T16:00:29.846" v="6374" actId="478"/>
          <ac:picMkLst>
            <pc:docMk/>
            <pc:sldMk cId="3787798910" sldId="316"/>
            <ac:picMk id="21" creationId="{102DFF5F-E867-4DE0-9AFE-A452B7031089}"/>
          </ac:picMkLst>
        </pc:picChg>
        <pc:picChg chg="add del mod">
          <ac:chgData name="Ben Adams" userId="81c7120105062fa0" providerId="LiveId" clId="{F7B858B7-2344-401C-ABA0-84FDB5F596C3}" dt="2021-12-18T15:59:25.807" v="6369" actId="478"/>
          <ac:picMkLst>
            <pc:docMk/>
            <pc:sldMk cId="3787798910" sldId="316"/>
            <ac:picMk id="22" creationId="{C7444A7E-98D5-46C5-BCF3-9328B7BFF424}"/>
          </ac:picMkLst>
        </pc:picChg>
        <pc:picChg chg="add mod">
          <ac:chgData name="Ben Adams" userId="81c7120105062fa0" providerId="LiveId" clId="{F7B858B7-2344-401C-ABA0-84FDB5F596C3}" dt="2021-12-18T16:01:29.249" v="6434" actId="1038"/>
          <ac:picMkLst>
            <pc:docMk/>
            <pc:sldMk cId="3787798910" sldId="316"/>
            <ac:picMk id="24" creationId="{4A684F30-25D4-4F98-8346-159764F10148}"/>
          </ac:picMkLst>
        </pc:picChg>
        <pc:picChg chg="del">
          <ac:chgData name="Ben Adams" userId="81c7120105062fa0" providerId="LiveId" clId="{F7B858B7-2344-401C-ABA0-84FDB5F596C3}" dt="2021-12-18T15:22:03.078" v="5501" actId="478"/>
          <ac:picMkLst>
            <pc:docMk/>
            <pc:sldMk cId="3787798910" sldId="316"/>
            <ac:picMk id="46" creationId="{8A19652E-F0EA-47F7-9E4C-FDCC8B3B442D}"/>
          </ac:picMkLst>
        </pc:picChg>
      </pc:sldChg>
      <pc:sldChg chg="addSp delSp modSp add mod ord setBg">
        <pc:chgData name="Ben Adams" userId="81c7120105062fa0" providerId="LiveId" clId="{F7B858B7-2344-401C-ABA0-84FDB5F596C3}" dt="2021-12-20T02:44:48.885" v="16431" actId="14100"/>
        <pc:sldMkLst>
          <pc:docMk/>
          <pc:sldMk cId="3968048294" sldId="317"/>
        </pc:sldMkLst>
        <pc:spChg chg="mod">
          <ac:chgData name="Ben Adams" userId="81c7120105062fa0" providerId="LiveId" clId="{F7B858B7-2344-401C-ABA0-84FDB5F596C3}" dt="2021-12-18T15:32:17.236" v="5564" actId="1038"/>
          <ac:spMkLst>
            <pc:docMk/>
            <pc:sldMk cId="3968048294" sldId="317"/>
            <ac:spMk id="2" creationId="{75AC86D3-8FD1-4F47-A319-7D0542E48B2F}"/>
          </ac:spMkLst>
        </pc:spChg>
        <pc:spChg chg="add del mod">
          <ac:chgData name="Ben Adams" userId="81c7120105062fa0" providerId="LiveId" clId="{F7B858B7-2344-401C-ABA0-84FDB5F596C3}" dt="2021-12-18T15:41:05.090" v="6143" actId="478"/>
          <ac:spMkLst>
            <pc:docMk/>
            <pc:sldMk cId="3968048294" sldId="317"/>
            <ac:spMk id="3" creationId="{ADCEFB35-75C7-495F-BB34-07E32267C2AA}"/>
          </ac:spMkLst>
        </pc:spChg>
        <pc:spChg chg="add mod">
          <ac:chgData name="Ben Adams" userId="81c7120105062fa0" providerId="LiveId" clId="{F7B858B7-2344-401C-ABA0-84FDB5F596C3}" dt="2021-12-18T15:42:50.642" v="6183" actId="14100"/>
          <ac:spMkLst>
            <pc:docMk/>
            <pc:sldMk cId="3968048294" sldId="317"/>
            <ac:spMk id="5" creationId="{597AB3C7-D990-40CE-9AEC-1234D9AAD3F7}"/>
          </ac:spMkLst>
        </pc:spChg>
        <pc:spChg chg="del mod">
          <ac:chgData name="Ben Adams" userId="81c7120105062fa0" providerId="LiveId" clId="{F7B858B7-2344-401C-ABA0-84FDB5F596C3}" dt="2021-12-18T15:35:15.945" v="5760" actId="478"/>
          <ac:spMkLst>
            <pc:docMk/>
            <pc:sldMk cId="3968048294" sldId="317"/>
            <ac:spMk id="6" creationId="{D2F74364-20B7-4626-A82E-DD98085B93ED}"/>
          </ac:spMkLst>
        </pc:spChg>
        <pc:spChg chg="add mod">
          <ac:chgData name="Ben Adams" userId="81c7120105062fa0" providerId="LiveId" clId="{F7B858B7-2344-401C-ABA0-84FDB5F596C3}" dt="2021-12-18T15:43:05.402" v="6207" actId="20577"/>
          <ac:spMkLst>
            <pc:docMk/>
            <pc:sldMk cId="3968048294" sldId="317"/>
            <ac:spMk id="7" creationId="{8C784CEB-4B77-45C8-BC3C-9E95D1D4E0C1}"/>
          </ac:spMkLst>
        </pc:spChg>
        <pc:spChg chg="add del mod">
          <ac:chgData name="Ben Adams" userId="81c7120105062fa0" providerId="LiveId" clId="{F7B858B7-2344-401C-ABA0-84FDB5F596C3}" dt="2021-12-18T15:42:08.411" v="6170"/>
          <ac:spMkLst>
            <pc:docMk/>
            <pc:sldMk cId="3968048294" sldId="317"/>
            <ac:spMk id="11" creationId="{56AC8C8D-8774-460D-AFA3-925957102657}"/>
          </ac:spMkLst>
        </pc:spChg>
        <pc:spChg chg="add del mod">
          <ac:chgData name="Ben Adams" userId="81c7120105062fa0" providerId="LiveId" clId="{F7B858B7-2344-401C-ABA0-84FDB5F596C3}" dt="2021-12-18T15:42:00.985" v="6166"/>
          <ac:spMkLst>
            <pc:docMk/>
            <pc:sldMk cId="3968048294" sldId="317"/>
            <ac:spMk id="12" creationId="{B2524061-8CE4-4514-ADCC-7FF754BC49D8}"/>
          </ac:spMkLst>
        </pc:spChg>
        <pc:spChg chg="add del mod">
          <ac:chgData name="Ben Adams" userId="81c7120105062fa0" providerId="LiveId" clId="{F7B858B7-2344-401C-ABA0-84FDB5F596C3}" dt="2021-12-18T15:42:06.198" v="6168"/>
          <ac:spMkLst>
            <pc:docMk/>
            <pc:sldMk cId="3968048294" sldId="317"/>
            <ac:spMk id="13" creationId="{B69BA7EB-A0B7-4362-B407-25669594D25C}"/>
          </ac:spMkLst>
        </pc:spChg>
        <pc:spChg chg="add del mod">
          <ac:chgData name="Ben Adams" userId="81c7120105062fa0" providerId="LiveId" clId="{F7B858B7-2344-401C-ABA0-84FDB5F596C3}" dt="2021-12-18T16:04:54.405" v="6449" actId="478"/>
          <ac:spMkLst>
            <pc:docMk/>
            <pc:sldMk cId="3968048294" sldId="317"/>
            <ac:spMk id="15" creationId="{FF54A2B7-D7E0-4A7E-92A6-ADAD3B5DEBAA}"/>
          </ac:spMkLst>
        </pc:spChg>
        <pc:spChg chg="mod">
          <ac:chgData name="Ben Adams" userId="81c7120105062fa0" providerId="LiveId" clId="{F7B858B7-2344-401C-ABA0-84FDB5F596C3}" dt="2021-12-18T15:32:56.427" v="5594" actId="20577"/>
          <ac:spMkLst>
            <pc:docMk/>
            <pc:sldMk cId="3968048294" sldId="317"/>
            <ac:spMk id="19" creationId="{9A09D7E8-CC65-4ED5-B08E-E93B7D52E582}"/>
          </ac:spMkLst>
        </pc:spChg>
        <pc:picChg chg="del">
          <ac:chgData name="Ben Adams" userId="81c7120105062fa0" providerId="LiveId" clId="{F7B858B7-2344-401C-ABA0-84FDB5F596C3}" dt="2021-12-18T15:35:09.666" v="5758" actId="478"/>
          <ac:picMkLst>
            <pc:docMk/>
            <pc:sldMk cId="3968048294" sldId="317"/>
            <ac:picMk id="4" creationId="{0738EB36-A2D5-4DFF-8B8F-4D34C2EF03AA}"/>
          </ac:picMkLst>
        </pc:picChg>
        <pc:picChg chg="add del mod">
          <ac:chgData name="Ben Adams" userId="81c7120105062fa0" providerId="LiveId" clId="{F7B858B7-2344-401C-ABA0-84FDB5F596C3}" dt="2021-12-18T15:49:27.350" v="6211" actId="478"/>
          <ac:picMkLst>
            <pc:docMk/>
            <pc:sldMk cId="3968048294" sldId="317"/>
            <ac:picMk id="9" creationId="{A97435C3-96C9-45FC-944B-DB7595BEEACF}"/>
          </ac:picMkLst>
        </pc:picChg>
        <pc:picChg chg="add del mod">
          <ac:chgData name="Ben Adams" userId="81c7120105062fa0" providerId="LiveId" clId="{F7B858B7-2344-401C-ABA0-84FDB5F596C3}" dt="2021-12-18T16:03:09.816" v="6446" actId="478"/>
          <ac:picMkLst>
            <pc:docMk/>
            <pc:sldMk cId="3968048294" sldId="317"/>
            <ac:picMk id="14" creationId="{B567B743-B544-4A0B-ADD1-10AB34EBA2CF}"/>
          </ac:picMkLst>
        </pc:picChg>
        <pc:picChg chg="add del mod">
          <ac:chgData name="Ben Adams" userId="81c7120105062fa0" providerId="LiveId" clId="{F7B858B7-2344-401C-ABA0-84FDB5F596C3}" dt="2021-12-18T16:05:07.129" v="6453" actId="478"/>
          <ac:picMkLst>
            <pc:docMk/>
            <pc:sldMk cId="3968048294" sldId="317"/>
            <ac:picMk id="18" creationId="{B9336BF1-CE9D-4D0F-B0C1-B321317D4228}"/>
          </ac:picMkLst>
        </pc:picChg>
        <pc:picChg chg="add mod">
          <ac:chgData name="Ben Adams" userId="81c7120105062fa0" providerId="LiveId" clId="{F7B858B7-2344-401C-ABA0-84FDB5F596C3}" dt="2021-12-20T02:44:48.885" v="16431" actId="14100"/>
          <ac:picMkLst>
            <pc:docMk/>
            <pc:sldMk cId="3968048294" sldId="317"/>
            <ac:picMk id="21" creationId="{BC1DAB5D-F7E9-46D0-B9E9-80548078D0B8}"/>
          </ac:picMkLst>
        </pc:picChg>
      </pc:sldChg>
      <pc:sldChg chg="addSp delSp modSp add del mod">
        <pc:chgData name="Ben Adams" userId="81c7120105062fa0" providerId="LiveId" clId="{F7B858B7-2344-401C-ABA0-84FDB5F596C3}" dt="2021-12-18T15:55:30.728" v="6316" actId="2696"/>
        <pc:sldMkLst>
          <pc:docMk/>
          <pc:sldMk cId="1688272609" sldId="318"/>
        </pc:sldMkLst>
        <pc:spChg chg="mod">
          <ac:chgData name="Ben Adams" userId="81c7120105062fa0" providerId="LiveId" clId="{F7B858B7-2344-401C-ABA0-84FDB5F596C3}" dt="2021-12-18T15:54:36.451" v="6312" actId="20577"/>
          <ac:spMkLst>
            <pc:docMk/>
            <pc:sldMk cId="1688272609" sldId="318"/>
            <ac:spMk id="15" creationId="{FF54A2B7-D7E0-4A7E-92A6-ADAD3B5DEBAA}"/>
          </ac:spMkLst>
        </pc:spChg>
        <pc:picChg chg="add mod">
          <ac:chgData name="Ben Adams" userId="81c7120105062fa0" providerId="LiveId" clId="{F7B858B7-2344-401C-ABA0-84FDB5F596C3}" dt="2021-12-18T15:54:29.687" v="6303" actId="14100"/>
          <ac:picMkLst>
            <pc:docMk/>
            <pc:sldMk cId="1688272609" sldId="318"/>
            <ac:picMk id="4" creationId="{23D8A232-41EC-41F9-B89B-7B9D8560057A}"/>
          </ac:picMkLst>
        </pc:picChg>
        <pc:picChg chg="del">
          <ac:chgData name="Ben Adams" userId="81c7120105062fa0" providerId="LiveId" clId="{F7B858B7-2344-401C-ABA0-84FDB5F596C3}" dt="2021-12-18T15:52:08.023" v="6296" actId="478"/>
          <ac:picMkLst>
            <pc:docMk/>
            <pc:sldMk cId="1688272609" sldId="318"/>
            <ac:picMk id="14" creationId="{B567B743-B544-4A0B-ADD1-10AB34EBA2CF}"/>
          </ac:picMkLst>
        </pc:picChg>
      </pc:sldChg>
      <pc:sldChg chg="modSp add mod ord setBg">
        <pc:chgData name="Ben Adams" userId="81c7120105062fa0" providerId="LiveId" clId="{F7B858B7-2344-401C-ABA0-84FDB5F596C3}" dt="2021-12-20T02:12:17.811" v="15623"/>
        <pc:sldMkLst>
          <pc:docMk/>
          <pc:sldMk cId="414163899" sldId="319"/>
        </pc:sldMkLst>
        <pc:picChg chg="mod">
          <ac:chgData name="Ben Adams" userId="81c7120105062fa0" providerId="LiveId" clId="{F7B858B7-2344-401C-ABA0-84FDB5F596C3}" dt="2021-12-19T19:32:28.034" v="12293" actId="1076"/>
          <ac:picMkLst>
            <pc:docMk/>
            <pc:sldMk cId="414163899" sldId="319"/>
            <ac:picMk id="6" creationId="{2B1DB0FF-4866-41D5-AE94-450C28B3E281}"/>
          </ac:picMkLst>
        </pc:picChg>
      </pc:sldChg>
      <pc:sldChg chg="addSp delSp modSp add mod setBg">
        <pc:chgData name="Ben Adams" userId="81c7120105062fa0" providerId="LiveId" clId="{F7B858B7-2344-401C-ABA0-84FDB5F596C3}" dt="2021-12-20T02:12:17.811" v="15623"/>
        <pc:sldMkLst>
          <pc:docMk/>
          <pc:sldMk cId="482238222" sldId="320"/>
        </pc:sldMkLst>
        <pc:spChg chg="mod">
          <ac:chgData name="Ben Adams" userId="81c7120105062fa0" providerId="LiveId" clId="{F7B858B7-2344-401C-ABA0-84FDB5F596C3}" dt="2021-12-19T16:52:29.996" v="10040" actId="20577"/>
          <ac:spMkLst>
            <pc:docMk/>
            <pc:sldMk cId="482238222" sldId="320"/>
            <ac:spMk id="2" creationId="{75AC86D3-8FD1-4F47-A319-7D0542E48B2F}"/>
          </ac:spMkLst>
        </pc:spChg>
        <pc:picChg chg="add mod">
          <ac:chgData name="Ben Adams" userId="81c7120105062fa0" providerId="LiveId" clId="{F7B858B7-2344-401C-ABA0-84FDB5F596C3}" dt="2021-12-18T16:02:27.297" v="6442" actId="1036"/>
          <ac:picMkLst>
            <pc:docMk/>
            <pc:sldMk cId="482238222" sldId="320"/>
            <ac:picMk id="4" creationId="{B81E1CF7-BA3A-45F3-8AF9-0D5607498DF7}"/>
          </ac:picMkLst>
        </pc:picChg>
        <pc:picChg chg="del">
          <ac:chgData name="Ben Adams" userId="81c7120105062fa0" providerId="LiveId" clId="{F7B858B7-2344-401C-ABA0-84FDB5F596C3}" dt="2021-12-18T16:02:15.700" v="6437" actId="478"/>
          <ac:picMkLst>
            <pc:docMk/>
            <pc:sldMk cId="482238222" sldId="320"/>
            <ac:picMk id="12" creationId="{AA617665-D84C-4E2F-81F1-44AEE235A4E7}"/>
          </ac:picMkLst>
        </pc:picChg>
        <pc:picChg chg="del">
          <ac:chgData name="Ben Adams" userId="81c7120105062fa0" providerId="LiveId" clId="{F7B858B7-2344-401C-ABA0-84FDB5F596C3}" dt="2021-12-18T16:02:14.299" v="6436" actId="478"/>
          <ac:picMkLst>
            <pc:docMk/>
            <pc:sldMk cId="482238222" sldId="320"/>
            <ac:picMk id="16" creationId="{AEECD73D-0531-4675-BD9F-408D176B2416}"/>
          </ac:picMkLst>
        </pc:picChg>
      </pc:sldChg>
      <pc:sldChg chg="modSp add mod ord setBg">
        <pc:chgData name="Ben Adams" userId="81c7120105062fa0" providerId="LiveId" clId="{F7B858B7-2344-401C-ABA0-84FDB5F596C3}" dt="2021-12-20T02:40:54.476" v="16408" actId="20577"/>
        <pc:sldMkLst>
          <pc:docMk/>
          <pc:sldMk cId="2046795205" sldId="321"/>
        </pc:sldMkLst>
        <pc:spChg chg="mod">
          <ac:chgData name="Ben Adams" userId="81c7120105062fa0" providerId="LiveId" clId="{F7B858B7-2344-401C-ABA0-84FDB5F596C3}" dt="2021-12-20T02:40:54.476" v="16408" actId="20577"/>
          <ac:spMkLst>
            <pc:docMk/>
            <pc:sldMk cId="2046795205" sldId="321"/>
            <ac:spMk id="2" creationId="{75AC86D3-8FD1-4F47-A319-7D0542E48B2F}"/>
          </ac:spMkLst>
        </pc:spChg>
      </pc:sldChg>
      <pc:sldChg chg="modSp add mod ord setBg">
        <pc:chgData name="Ben Adams" userId="81c7120105062fa0" providerId="LiveId" clId="{F7B858B7-2344-401C-ABA0-84FDB5F596C3}" dt="2021-12-20T02:12:17.811" v="15623"/>
        <pc:sldMkLst>
          <pc:docMk/>
          <pc:sldMk cId="189799953" sldId="322"/>
        </pc:sldMkLst>
        <pc:spChg chg="mod">
          <ac:chgData name="Ben Adams" userId="81c7120105062fa0" providerId="LiveId" clId="{F7B858B7-2344-401C-ABA0-84FDB5F596C3}" dt="2021-12-19T15:54:02.971" v="6826" actId="20577"/>
          <ac:spMkLst>
            <pc:docMk/>
            <pc:sldMk cId="189799953" sldId="322"/>
            <ac:spMk id="2" creationId="{75AC86D3-8FD1-4F47-A319-7D0542E48B2F}"/>
          </ac:spMkLst>
        </pc:spChg>
        <pc:spChg chg="mod">
          <ac:chgData name="Ben Adams" userId="81c7120105062fa0" providerId="LiveId" clId="{F7B858B7-2344-401C-ABA0-84FDB5F596C3}" dt="2021-12-19T16:07:10.874" v="8530" actId="20577"/>
          <ac:spMkLst>
            <pc:docMk/>
            <pc:sldMk cId="189799953" sldId="322"/>
            <ac:spMk id="5" creationId="{21D99E80-FB78-45F6-B84A-95C2DA1988CD}"/>
          </ac:spMkLst>
        </pc:spChg>
      </pc:sldChg>
      <pc:sldChg chg="add del setBg">
        <pc:chgData name="Ben Adams" userId="81c7120105062fa0" providerId="LiveId" clId="{F7B858B7-2344-401C-ABA0-84FDB5F596C3}" dt="2021-12-18T16:11:24.007" v="6498" actId="2696"/>
        <pc:sldMkLst>
          <pc:docMk/>
          <pc:sldMk cId="2268189865" sldId="322"/>
        </pc:sldMkLst>
      </pc:sldChg>
      <pc:sldChg chg="addSp delSp modSp add mod ord setBg">
        <pc:chgData name="Ben Adams" userId="81c7120105062fa0" providerId="LiveId" clId="{F7B858B7-2344-401C-ABA0-84FDB5F596C3}" dt="2021-12-20T02:12:17.811" v="15623"/>
        <pc:sldMkLst>
          <pc:docMk/>
          <pc:sldMk cId="1482648139" sldId="323"/>
        </pc:sldMkLst>
        <pc:spChg chg="mod">
          <ac:chgData name="Ben Adams" userId="81c7120105062fa0" providerId="LiveId" clId="{F7B858B7-2344-401C-ABA0-84FDB5F596C3}" dt="2021-12-19T19:36:51.044" v="12351" actId="20577"/>
          <ac:spMkLst>
            <pc:docMk/>
            <pc:sldMk cId="1482648139" sldId="323"/>
            <ac:spMk id="2" creationId="{75AC86D3-8FD1-4F47-A319-7D0542E48B2F}"/>
          </ac:spMkLst>
        </pc:spChg>
        <pc:spChg chg="add mod">
          <ac:chgData name="Ben Adams" userId="81c7120105062fa0" providerId="LiveId" clId="{F7B858B7-2344-401C-ABA0-84FDB5F596C3}" dt="2021-12-19T19:37:31.512" v="12380" actId="20577"/>
          <ac:spMkLst>
            <pc:docMk/>
            <pc:sldMk cId="1482648139" sldId="323"/>
            <ac:spMk id="9" creationId="{6A54C0DD-6D35-485E-8167-A8EF303B2317}"/>
          </ac:spMkLst>
        </pc:spChg>
        <pc:spChg chg="del mod">
          <ac:chgData name="Ben Adams" userId="81c7120105062fa0" providerId="LiveId" clId="{F7B858B7-2344-401C-ABA0-84FDB5F596C3}" dt="2021-12-19T16:34:08.685" v="9264"/>
          <ac:spMkLst>
            <pc:docMk/>
            <pc:sldMk cId="1482648139" sldId="323"/>
            <ac:spMk id="10" creationId="{3EEF2A8E-CC0C-46C0-897E-6AEAA7B11E3E}"/>
          </ac:spMkLst>
        </pc:spChg>
        <pc:spChg chg="mod">
          <ac:chgData name="Ben Adams" userId="81c7120105062fa0" providerId="LiveId" clId="{F7B858B7-2344-401C-ABA0-84FDB5F596C3}" dt="2021-12-19T22:46:26.994" v="14834" actId="20577"/>
          <ac:spMkLst>
            <pc:docMk/>
            <pc:sldMk cId="1482648139" sldId="323"/>
            <ac:spMk id="19" creationId="{9A09D7E8-CC65-4ED5-B08E-E93B7D52E582}"/>
          </ac:spMkLst>
        </pc:spChg>
        <pc:picChg chg="add del mod">
          <ac:chgData name="Ben Adams" userId="81c7120105062fa0" providerId="LiveId" clId="{F7B858B7-2344-401C-ABA0-84FDB5F596C3}" dt="2021-12-19T16:45:15.928" v="9926" actId="478"/>
          <ac:picMkLst>
            <pc:docMk/>
            <pc:sldMk cId="1482648139" sldId="323"/>
            <ac:picMk id="4" creationId="{8A378814-1F60-422F-BF63-432AF5EA89BD}"/>
          </ac:picMkLst>
        </pc:picChg>
        <pc:picChg chg="add mod">
          <ac:chgData name="Ben Adams" userId="81c7120105062fa0" providerId="LiveId" clId="{F7B858B7-2344-401C-ABA0-84FDB5F596C3}" dt="2021-12-19T16:47:48.813" v="10012" actId="1076"/>
          <ac:picMkLst>
            <pc:docMk/>
            <pc:sldMk cId="1482648139" sldId="323"/>
            <ac:picMk id="6" creationId="{CCA8633A-F60F-491C-BDC3-E5A642CA10C6}"/>
          </ac:picMkLst>
        </pc:picChg>
        <pc:picChg chg="del">
          <ac:chgData name="Ben Adams" userId="81c7120105062fa0" providerId="LiveId" clId="{F7B858B7-2344-401C-ABA0-84FDB5F596C3}" dt="2021-12-19T16:44:40.993" v="9916" actId="478"/>
          <ac:picMkLst>
            <pc:docMk/>
            <pc:sldMk cId="1482648139" sldId="323"/>
            <ac:picMk id="12" creationId="{083F46FA-73ED-43EA-86DF-20644104FFAC}"/>
          </ac:picMkLst>
        </pc:picChg>
      </pc:sldChg>
      <pc:sldChg chg="addSp delSp modSp add mod ord setBg">
        <pc:chgData name="Ben Adams" userId="81c7120105062fa0" providerId="LiveId" clId="{F7B858B7-2344-401C-ABA0-84FDB5F596C3}" dt="2021-12-20T02:46:34.125" v="16446" actId="1035"/>
        <pc:sldMkLst>
          <pc:docMk/>
          <pc:sldMk cId="865467270" sldId="324"/>
        </pc:sldMkLst>
        <pc:spChg chg="mod">
          <ac:chgData name="Ben Adams" userId="81c7120105062fa0" providerId="LiveId" clId="{F7B858B7-2344-401C-ABA0-84FDB5F596C3}" dt="2021-12-19T16:53:57.131" v="10072" actId="20577"/>
          <ac:spMkLst>
            <pc:docMk/>
            <pc:sldMk cId="865467270" sldId="324"/>
            <ac:spMk id="2" creationId="{75AC86D3-8FD1-4F47-A319-7D0542E48B2F}"/>
          </ac:spMkLst>
        </pc:spChg>
        <pc:spChg chg="add mod">
          <ac:chgData name="Ben Adams" userId="81c7120105062fa0" providerId="LiveId" clId="{F7B858B7-2344-401C-ABA0-84FDB5F596C3}" dt="2021-12-20T02:46:34.125" v="16446" actId="1035"/>
          <ac:spMkLst>
            <pc:docMk/>
            <pc:sldMk cId="865467270" sldId="324"/>
            <ac:spMk id="5" creationId="{DCA2B524-EE3D-45F0-9AEB-D1199369F5EA}"/>
          </ac:spMkLst>
        </pc:spChg>
        <pc:spChg chg="add mod">
          <ac:chgData name="Ben Adams" userId="81c7120105062fa0" providerId="LiveId" clId="{F7B858B7-2344-401C-ABA0-84FDB5F596C3}" dt="2021-12-19T19:11:49.340" v="11907" actId="20577"/>
          <ac:spMkLst>
            <pc:docMk/>
            <pc:sldMk cId="865467270" sldId="324"/>
            <ac:spMk id="6" creationId="{A79B7A56-6238-4FAE-8EAF-08D08D10833C}"/>
          </ac:spMkLst>
        </pc:spChg>
        <pc:spChg chg="add mod">
          <ac:chgData name="Ben Adams" userId="81c7120105062fa0" providerId="LiveId" clId="{F7B858B7-2344-401C-ABA0-84FDB5F596C3}" dt="2021-12-19T17:47:32.080" v="10587" actId="1036"/>
          <ac:spMkLst>
            <pc:docMk/>
            <pc:sldMk cId="865467270" sldId="324"/>
            <ac:spMk id="12" creationId="{5933FA31-13D8-46F2-AF05-98CDEE74EC69}"/>
          </ac:spMkLst>
        </pc:spChg>
        <pc:spChg chg="mod">
          <ac:chgData name="Ben Adams" userId="81c7120105062fa0" providerId="LiveId" clId="{F7B858B7-2344-401C-ABA0-84FDB5F596C3}" dt="2021-12-19T17:05:03.358" v="10338" actId="20577"/>
          <ac:spMkLst>
            <pc:docMk/>
            <pc:sldMk cId="865467270" sldId="324"/>
            <ac:spMk id="19" creationId="{9A09D7E8-CC65-4ED5-B08E-E93B7D52E582}"/>
          </ac:spMkLst>
        </pc:spChg>
        <pc:picChg chg="add del mod">
          <ac:chgData name="Ben Adams" userId="81c7120105062fa0" providerId="LiveId" clId="{F7B858B7-2344-401C-ABA0-84FDB5F596C3}" dt="2021-12-19T17:47:08.687" v="10578" actId="478"/>
          <ac:picMkLst>
            <pc:docMk/>
            <pc:sldMk cId="865467270" sldId="324"/>
            <ac:picMk id="4" creationId="{2487214F-B7BF-4BAB-A138-55B35425FFF5}"/>
          </ac:picMkLst>
        </pc:picChg>
        <pc:picChg chg="del mod">
          <ac:chgData name="Ben Adams" userId="81c7120105062fa0" providerId="LiveId" clId="{F7B858B7-2344-401C-ABA0-84FDB5F596C3}" dt="2021-12-19T16:55:52.744" v="10243" actId="478"/>
          <ac:picMkLst>
            <pc:docMk/>
            <pc:sldMk cId="865467270" sldId="324"/>
            <ac:picMk id="7" creationId="{E193C87B-65E7-44B0-89FB-CC63F13A2D92}"/>
          </ac:picMkLst>
        </pc:picChg>
        <pc:picChg chg="add mod">
          <ac:chgData name="Ben Adams" userId="81c7120105062fa0" providerId="LiveId" clId="{F7B858B7-2344-401C-ABA0-84FDB5F596C3}" dt="2021-12-19T17:47:25.610" v="10584" actId="1076"/>
          <ac:picMkLst>
            <pc:docMk/>
            <pc:sldMk cId="865467270" sldId="324"/>
            <ac:picMk id="9" creationId="{A1A02253-B425-4DB6-8A50-F9D5A115F904}"/>
          </ac:picMkLst>
        </pc:picChg>
        <pc:picChg chg="add mod">
          <ac:chgData name="Ben Adams" userId="81c7120105062fa0" providerId="LiveId" clId="{F7B858B7-2344-401C-ABA0-84FDB5F596C3}" dt="2021-12-19T17:43:20.123" v="10574" actId="1038"/>
          <ac:picMkLst>
            <pc:docMk/>
            <pc:sldMk cId="865467270" sldId="324"/>
            <ac:picMk id="10" creationId="{863AB0EB-F2F2-48B9-9B21-0403E21ACCDE}"/>
          </ac:picMkLst>
        </pc:picChg>
      </pc:sldChg>
      <pc:sldChg chg="addSp delSp modSp add mod setBg">
        <pc:chgData name="Ben Adams" userId="81c7120105062fa0" providerId="LiveId" clId="{F7B858B7-2344-401C-ABA0-84FDB5F596C3}" dt="2021-12-20T02:12:17.811" v="15623"/>
        <pc:sldMkLst>
          <pc:docMk/>
          <pc:sldMk cId="334548958" sldId="325"/>
        </pc:sldMkLst>
        <pc:spChg chg="del">
          <ac:chgData name="Ben Adams" userId="81c7120105062fa0" providerId="LiveId" clId="{F7B858B7-2344-401C-ABA0-84FDB5F596C3}" dt="2021-12-19T18:02:00.932" v="10591" actId="478"/>
          <ac:spMkLst>
            <pc:docMk/>
            <pc:sldMk cId="334548958" sldId="325"/>
            <ac:spMk id="5" creationId="{DCA2B524-EE3D-45F0-9AEB-D1199369F5EA}"/>
          </ac:spMkLst>
        </pc:spChg>
        <pc:spChg chg="mod">
          <ac:chgData name="Ben Adams" userId="81c7120105062fa0" providerId="LiveId" clId="{F7B858B7-2344-401C-ABA0-84FDB5F596C3}" dt="2021-12-19T18:05:38.400" v="10795" actId="20577"/>
          <ac:spMkLst>
            <pc:docMk/>
            <pc:sldMk cId="334548958" sldId="325"/>
            <ac:spMk id="6" creationId="{A79B7A56-6238-4FAE-8EAF-08D08D10833C}"/>
          </ac:spMkLst>
        </pc:spChg>
        <pc:spChg chg="del mod">
          <ac:chgData name="Ben Adams" userId="81c7120105062fa0" providerId="LiveId" clId="{F7B858B7-2344-401C-ABA0-84FDB5F596C3}" dt="2021-12-19T18:02:07.664" v="10594" actId="478"/>
          <ac:spMkLst>
            <pc:docMk/>
            <pc:sldMk cId="334548958" sldId="325"/>
            <ac:spMk id="12" creationId="{5933FA31-13D8-46F2-AF05-98CDEE74EC69}"/>
          </ac:spMkLst>
        </pc:spChg>
        <pc:spChg chg="mod">
          <ac:chgData name="Ben Adams" userId="81c7120105062fa0" providerId="LiveId" clId="{F7B858B7-2344-401C-ABA0-84FDB5F596C3}" dt="2021-12-19T19:11:43.804" v="11906" actId="20577"/>
          <ac:spMkLst>
            <pc:docMk/>
            <pc:sldMk cId="334548958" sldId="325"/>
            <ac:spMk id="19" creationId="{9A09D7E8-CC65-4ED5-B08E-E93B7D52E582}"/>
          </ac:spMkLst>
        </pc:spChg>
        <pc:picChg chg="add mod">
          <ac:chgData name="Ben Adams" userId="81c7120105062fa0" providerId="LiveId" clId="{F7B858B7-2344-401C-ABA0-84FDB5F596C3}" dt="2021-12-19T18:02:36.350" v="10618" actId="1076"/>
          <ac:picMkLst>
            <pc:docMk/>
            <pc:sldMk cId="334548958" sldId="325"/>
            <ac:picMk id="4" creationId="{6E50986B-DDA6-4AC6-B920-C95A25AC317B}"/>
          </ac:picMkLst>
        </pc:picChg>
        <pc:picChg chg="del">
          <ac:chgData name="Ben Adams" userId="81c7120105062fa0" providerId="LiveId" clId="{F7B858B7-2344-401C-ABA0-84FDB5F596C3}" dt="2021-12-19T18:02:02.622" v="10592" actId="478"/>
          <ac:picMkLst>
            <pc:docMk/>
            <pc:sldMk cId="334548958" sldId="325"/>
            <ac:picMk id="9" creationId="{A1A02253-B425-4DB6-8A50-F9D5A115F904}"/>
          </ac:picMkLst>
        </pc:picChg>
        <pc:picChg chg="del">
          <ac:chgData name="Ben Adams" userId="81c7120105062fa0" providerId="LiveId" clId="{F7B858B7-2344-401C-ABA0-84FDB5F596C3}" dt="2021-12-19T18:01:55.444" v="10590" actId="478"/>
          <ac:picMkLst>
            <pc:docMk/>
            <pc:sldMk cId="334548958" sldId="325"/>
            <ac:picMk id="10" creationId="{863AB0EB-F2F2-48B9-9B21-0403E21ACCDE}"/>
          </ac:picMkLst>
        </pc:picChg>
      </pc:sldChg>
      <pc:sldChg chg="addSp delSp modSp add mod setBg">
        <pc:chgData name="Ben Adams" userId="81c7120105062fa0" providerId="LiveId" clId="{F7B858B7-2344-401C-ABA0-84FDB5F596C3}" dt="2021-12-20T02:12:17.811" v="15623"/>
        <pc:sldMkLst>
          <pc:docMk/>
          <pc:sldMk cId="731180591" sldId="326"/>
        </pc:sldMkLst>
        <pc:spChg chg="mod">
          <ac:chgData name="Ben Adams" userId="81c7120105062fa0" providerId="LiveId" clId="{F7B858B7-2344-401C-ABA0-84FDB5F596C3}" dt="2021-12-19T18:19:33.709" v="10939" actId="20577"/>
          <ac:spMkLst>
            <pc:docMk/>
            <pc:sldMk cId="731180591" sldId="326"/>
            <ac:spMk id="6" creationId="{A79B7A56-6238-4FAE-8EAF-08D08D10833C}"/>
          </ac:spMkLst>
        </pc:spChg>
        <pc:spChg chg="mod">
          <ac:chgData name="Ben Adams" userId="81c7120105062fa0" providerId="LiveId" clId="{F7B858B7-2344-401C-ABA0-84FDB5F596C3}" dt="2021-12-19T19:11:39.323" v="11905" actId="20577"/>
          <ac:spMkLst>
            <pc:docMk/>
            <pc:sldMk cId="731180591" sldId="326"/>
            <ac:spMk id="19" creationId="{9A09D7E8-CC65-4ED5-B08E-E93B7D52E582}"/>
          </ac:spMkLst>
        </pc:spChg>
        <pc:picChg chg="del">
          <ac:chgData name="Ben Adams" userId="81c7120105062fa0" providerId="LiveId" clId="{F7B858B7-2344-401C-ABA0-84FDB5F596C3}" dt="2021-12-19T18:17:48.197" v="10797" actId="478"/>
          <ac:picMkLst>
            <pc:docMk/>
            <pc:sldMk cId="731180591" sldId="326"/>
            <ac:picMk id="4" creationId="{6E50986B-DDA6-4AC6-B920-C95A25AC317B}"/>
          </ac:picMkLst>
        </pc:picChg>
        <pc:picChg chg="add mod">
          <ac:chgData name="Ben Adams" userId="81c7120105062fa0" providerId="LiveId" clId="{F7B858B7-2344-401C-ABA0-84FDB5F596C3}" dt="2021-12-19T18:18:05.679" v="10804" actId="1076"/>
          <ac:picMkLst>
            <pc:docMk/>
            <pc:sldMk cId="731180591" sldId="326"/>
            <ac:picMk id="5" creationId="{BAC7CA88-C4E0-48E9-88D3-D2DC4EA3F0AB}"/>
          </ac:picMkLst>
        </pc:picChg>
      </pc:sldChg>
      <pc:sldChg chg="addSp delSp modSp add mod setBg">
        <pc:chgData name="Ben Adams" userId="81c7120105062fa0" providerId="LiveId" clId="{F7B858B7-2344-401C-ABA0-84FDB5F596C3}" dt="2021-12-20T02:48:08.412" v="16451" actId="1035"/>
        <pc:sldMkLst>
          <pc:docMk/>
          <pc:sldMk cId="3479534383" sldId="327"/>
        </pc:sldMkLst>
        <pc:spChg chg="mod">
          <ac:chgData name="Ben Adams" userId="81c7120105062fa0" providerId="LiveId" clId="{F7B858B7-2344-401C-ABA0-84FDB5F596C3}" dt="2021-12-20T02:48:08.412" v="16451" actId="1035"/>
          <ac:spMkLst>
            <pc:docMk/>
            <pc:sldMk cId="3479534383" sldId="327"/>
            <ac:spMk id="6" creationId="{A79B7A56-6238-4FAE-8EAF-08D08D10833C}"/>
          </ac:spMkLst>
        </pc:spChg>
        <pc:spChg chg="mod">
          <ac:chgData name="Ben Adams" userId="81c7120105062fa0" providerId="LiveId" clId="{F7B858B7-2344-401C-ABA0-84FDB5F596C3}" dt="2021-12-19T19:11:33.101" v="11904" actId="20577"/>
          <ac:spMkLst>
            <pc:docMk/>
            <pc:sldMk cId="3479534383" sldId="327"/>
            <ac:spMk id="19" creationId="{9A09D7E8-CC65-4ED5-B08E-E93B7D52E582}"/>
          </ac:spMkLst>
        </pc:spChg>
        <pc:picChg chg="add mod">
          <ac:chgData name="Ben Adams" userId="81c7120105062fa0" providerId="LiveId" clId="{F7B858B7-2344-401C-ABA0-84FDB5F596C3}" dt="2021-12-19T18:30:21.654" v="10946" actId="14100"/>
          <ac:picMkLst>
            <pc:docMk/>
            <pc:sldMk cId="3479534383" sldId="327"/>
            <ac:picMk id="4" creationId="{B57D9EFB-0E19-4488-82D5-855BFAE66602}"/>
          </ac:picMkLst>
        </pc:picChg>
        <pc:picChg chg="del">
          <ac:chgData name="Ben Adams" userId="81c7120105062fa0" providerId="LiveId" clId="{F7B858B7-2344-401C-ABA0-84FDB5F596C3}" dt="2021-12-19T18:30:07.052" v="10941" actId="478"/>
          <ac:picMkLst>
            <pc:docMk/>
            <pc:sldMk cId="3479534383" sldId="327"/>
            <ac:picMk id="5" creationId="{BAC7CA88-C4E0-48E9-88D3-D2DC4EA3F0AB}"/>
          </ac:picMkLst>
        </pc:picChg>
      </pc:sldChg>
      <pc:sldChg chg="addSp delSp modSp add mod setBg">
        <pc:chgData name="Ben Adams" userId="81c7120105062fa0" providerId="LiveId" clId="{F7B858B7-2344-401C-ABA0-84FDB5F596C3}" dt="2021-12-20T02:12:17.811" v="15623"/>
        <pc:sldMkLst>
          <pc:docMk/>
          <pc:sldMk cId="3498964422" sldId="328"/>
        </pc:sldMkLst>
        <pc:spChg chg="mod">
          <ac:chgData name="Ben Adams" userId="81c7120105062fa0" providerId="LiveId" clId="{F7B858B7-2344-401C-ABA0-84FDB5F596C3}" dt="2021-12-19T18:45:24.555" v="11410" actId="20577"/>
          <ac:spMkLst>
            <pc:docMk/>
            <pc:sldMk cId="3498964422" sldId="328"/>
            <ac:spMk id="6" creationId="{A79B7A56-6238-4FAE-8EAF-08D08D10833C}"/>
          </ac:spMkLst>
        </pc:spChg>
        <pc:spChg chg="mod">
          <ac:chgData name="Ben Adams" userId="81c7120105062fa0" providerId="LiveId" clId="{F7B858B7-2344-401C-ABA0-84FDB5F596C3}" dt="2021-12-19T19:11:15.725" v="11896" actId="20577"/>
          <ac:spMkLst>
            <pc:docMk/>
            <pc:sldMk cId="3498964422" sldId="328"/>
            <ac:spMk id="19" creationId="{9A09D7E8-CC65-4ED5-B08E-E93B7D52E582}"/>
          </ac:spMkLst>
        </pc:spChg>
        <pc:picChg chg="del">
          <ac:chgData name="Ben Adams" userId="81c7120105062fa0" providerId="LiveId" clId="{F7B858B7-2344-401C-ABA0-84FDB5F596C3}" dt="2021-12-19T18:39:20.410" v="11064" actId="478"/>
          <ac:picMkLst>
            <pc:docMk/>
            <pc:sldMk cId="3498964422" sldId="328"/>
            <ac:picMk id="4" creationId="{B57D9EFB-0E19-4488-82D5-855BFAE66602}"/>
          </ac:picMkLst>
        </pc:picChg>
        <pc:picChg chg="add del mod">
          <ac:chgData name="Ben Adams" userId="81c7120105062fa0" providerId="LiveId" clId="{F7B858B7-2344-401C-ABA0-84FDB5F596C3}" dt="2021-12-19T18:44:55.644" v="11379" actId="478"/>
          <ac:picMkLst>
            <pc:docMk/>
            <pc:sldMk cId="3498964422" sldId="328"/>
            <ac:picMk id="5" creationId="{5724239E-09F5-43CC-A053-C05455AA1FA6}"/>
          </ac:picMkLst>
        </pc:picChg>
        <pc:picChg chg="add mod">
          <ac:chgData name="Ben Adams" userId="81c7120105062fa0" providerId="LiveId" clId="{F7B858B7-2344-401C-ABA0-84FDB5F596C3}" dt="2021-12-19T18:45:34.485" v="11412" actId="14100"/>
          <ac:picMkLst>
            <pc:docMk/>
            <pc:sldMk cId="3498964422" sldId="328"/>
            <ac:picMk id="8" creationId="{4E52425D-3281-41BF-8C71-F7B6B363E4BC}"/>
          </ac:picMkLst>
        </pc:picChg>
      </pc:sldChg>
      <pc:sldChg chg="modSp add mod setBg">
        <pc:chgData name="Ben Adams" userId="81c7120105062fa0" providerId="LiveId" clId="{F7B858B7-2344-401C-ABA0-84FDB5F596C3}" dt="2021-12-20T02:12:17.811" v="15623"/>
        <pc:sldMkLst>
          <pc:docMk/>
          <pc:sldMk cId="2144748465" sldId="329"/>
        </pc:sldMkLst>
        <pc:spChg chg="mod">
          <ac:chgData name="Ben Adams" userId="81c7120105062fa0" providerId="LiveId" clId="{F7B858B7-2344-401C-ABA0-84FDB5F596C3}" dt="2021-12-19T18:43:04.215" v="11378" actId="1036"/>
          <ac:spMkLst>
            <pc:docMk/>
            <pc:sldMk cId="2144748465" sldId="329"/>
            <ac:spMk id="6" creationId="{A79B7A56-6238-4FAE-8EAF-08D08D10833C}"/>
          </ac:spMkLst>
        </pc:spChg>
        <pc:spChg chg="mod">
          <ac:chgData name="Ben Adams" userId="81c7120105062fa0" providerId="LiveId" clId="{F7B858B7-2344-401C-ABA0-84FDB5F596C3}" dt="2021-12-19T19:11:22.844" v="11903" actId="20577"/>
          <ac:spMkLst>
            <pc:docMk/>
            <pc:sldMk cId="2144748465" sldId="329"/>
            <ac:spMk id="19" creationId="{9A09D7E8-CC65-4ED5-B08E-E93B7D52E582}"/>
          </ac:spMkLst>
        </pc:spChg>
      </pc:sldChg>
      <pc:sldChg chg="modSp add mod setBg">
        <pc:chgData name="Ben Adams" userId="81c7120105062fa0" providerId="LiveId" clId="{F7B858B7-2344-401C-ABA0-84FDB5F596C3}" dt="2021-12-20T02:12:17.811" v="15623"/>
        <pc:sldMkLst>
          <pc:docMk/>
          <pc:sldMk cId="974098239" sldId="330"/>
        </pc:sldMkLst>
        <pc:spChg chg="mod">
          <ac:chgData name="Ben Adams" userId="81c7120105062fa0" providerId="LiveId" clId="{F7B858B7-2344-401C-ABA0-84FDB5F596C3}" dt="2021-12-19T18:47:21.568" v="11713" actId="1035"/>
          <ac:spMkLst>
            <pc:docMk/>
            <pc:sldMk cId="974098239" sldId="330"/>
            <ac:spMk id="6" creationId="{A79B7A56-6238-4FAE-8EAF-08D08D10833C}"/>
          </ac:spMkLst>
        </pc:spChg>
        <pc:spChg chg="mod">
          <ac:chgData name="Ben Adams" userId="81c7120105062fa0" providerId="LiveId" clId="{F7B858B7-2344-401C-ABA0-84FDB5F596C3}" dt="2021-12-19T19:11:09.010" v="11894" actId="20577"/>
          <ac:spMkLst>
            <pc:docMk/>
            <pc:sldMk cId="974098239" sldId="330"/>
            <ac:spMk id="19" creationId="{9A09D7E8-CC65-4ED5-B08E-E93B7D52E582}"/>
          </ac:spMkLst>
        </pc:spChg>
      </pc:sldChg>
      <pc:sldChg chg="modSp add mod setBg">
        <pc:chgData name="Ben Adams" userId="81c7120105062fa0" providerId="LiveId" clId="{F7B858B7-2344-401C-ABA0-84FDB5F596C3}" dt="2021-12-20T02:12:17.811" v="15623"/>
        <pc:sldMkLst>
          <pc:docMk/>
          <pc:sldMk cId="3792248858" sldId="331"/>
        </pc:sldMkLst>
        <pc:spChg chg="mod">
          <ac:chgData name="Ben Adams" userId="81c7120105062fa0" providerId="LiveId" clId="{F7B858B7-2344-401C-ABA0-84FDB5F596C3}" dt="2021-12-19T19:11:05.794" v="11893" actId="20577"/>
          <ac:spMkLst>
            <pc:docMk/>
            <pc:sldMk cId="3792248858" sldId="331"/>
            <ac:spMk id="19" creationId="{9A09D7E8-CC65-4ED5-B08E-E93B7D52E582}"/>
          </ac:spMkLst>
        </pc:spChg>
      </pc:sldChg>
      <pc:sldChg chg="addSp delSp modSp add mod setBg">
        <pc:chgData name="Ben Adams" userId="81c7120105062fa0" providerId="LiveId" clId="{F7B858B7-2344-401C-ABA0-84FDB5F596C3}" dt="2021-12-20T02:12:17.811" v="15623"/>
        <pc:sldMkLst>
          <pc:docMk/>
          <pc:sldMk cId="4044894564" sldId="332"/>
        </pc:sldMkLst>
        <pc:spChg chg="mod">
          <ac:chgData name="Ben Adams" userId="81c7120105062fa0" providerId="LiveId" clId="{F7B858B7-2344-401C-ABA0-84FDB5F596C3}" dt="2021-12-19T19:08:36.592" v="11891" actId="1035"/>
          <ac:spMkLst>
            <pc:docMk/>
            <pc:sldMk cId="4044894564" sldId="332"/>
            <ac:spMk id="6" creationId="{A79B7A56-6238-4FAE-8EAF-08D08D10833C}"/>
          </ac:spMkLst>
        </pc:spChg>
        <pc:spChg chg="mod">
          <ac:chgData name="Ben Adams" userId="81c7120105062fa0" providerId="LiveId" clId="{F7B858B7-2344-401C-ABA0-84FDB5F596C3}" dt="2021-12-19T19:11:02.287" v="11892" actId="20577"/>
          <ac:spMkLst>
            <pc:docMk/>
            <pc:sldMk cId="4044894564" sldId="332"/>
            <ac:spMk id="19" creationId="{9A09D7E8-CC65-4ED5-B08E-E93B7D52E582}"/>
          </ac:spMkLst>
        </pc:spChg>
        <pc:picChg chg="add mod">
          <ac:chgData name="Ben Adams" userId="81c7120105062fa0" providerId="LiveId" clId="{F7B858B7-2344-401C-ABA0-84FDB5F596C3}" dt="2021-12-19T19:05:35.149" v="11722" actId="1076"/>
          <ac:picMkLst>
            <pc:docMk/>
            <pc:sldMk cId="4044894564" sldId="332"/>
            <ac:picMk id="4" creationId="{4AE71E33-B147-4354-9986-134CEFD6934D}"/>
          </ac:picMkLst>
        </pc:picChg>
        <pc:picChg chg="del">
          <ac:chgData name="Ben Adams" userId="81c7120105062fa0" providerId="LiveId" clId="{F7B858B7-2344-401C-ABA0-84FDB5F596C3}" dt="2021-12-19T19:05:20.558" v="11716" actId="478"/>
          <ac:picMkLst>
            <pc:docMk/>
            <pc:sldMk cId="4044894564" sldId="332"/>
            <ac:picMk id="5" creationId="{5724239E-09F5-43CC-A053-C05455AA1FA6}"/>
          </ac:picMkLst>
        </pc:picChg>
      </pc:sldChg>
      <pc:sldChg chg="addSp delSp modSp add mod ord setBg">
        <pc:chgData name="Ben Adams" userId="81c7120105062fa0" providerId="LiveId" clId="{F7B858B7-2344-401C-ABA0-84FDB5F596C3}" dt="2021-12-20T02:12:17.811" v="15623"/>
        <pc:sldMkLst>
          <pc:docMk/>
          <pc:sldMk cId="726417478" sldId="333"/>
        </pc:sldMkLst>
        <pc:spChg chg="mod">
          <ac:chgData name="Ben Adams" userId="81c7120105062fa0" providerId="LiveId" clId="{F7B858B7-2344-401C-ABA0-84FDB5F596C3}" dt="2021-12-19T19:21:58.038" v="12092" actId="120"/>
          <ac:spMkLst>
            <pc:docMk/>
            <pc:sldMk cId="726417478" sldId="333"/>
            <ac:spMk id="2" creationId="{75AC86D3-8FD1-4F47-A319-7D0542E48B2F}"/>
          </ac:spMkLst>
        </pc:spChg>
        <pc:spChg chg="del">
          <ac:chgData name="Ben Adams" userId="81c7120105062fa0" providerId="LiveId" clId="{F7B858B7-2344-401C-ABA0-84FDB5F596C3}" dt="2021-12-19T19:21:42.723" v="12088" actId="931"/>
          <ac:spMkLst>
            <pc:docMk/>
            <pc:sldMk cId="726417478" sldId="333"/>
            <ac:spMk id="3" creationId="{81409FD2-B5EF-4921-92EE-50C7147090AB}"/>
          </ac:spMkLst>
        </pc:spChg>
        <pc:spChg chg="mod">
          <ac:chgData name="Ben Adams" userId="81c7120105062fa0" providerId="LiveId" clId="{F7B858B7-2344-401C-ABA0-84FDB5F596C3}" dt="2021-12-19T19:53:53.155" v="13364" actId="20577"/>
          <ac:spMkLst>
            <pc:docMk/>
            <pc:sldMk cId="726417478" sldId="333"/>
            <ac:spMk id="5" creationId="{F24ACBB9-7735-48E2-A1F7-D972837A07D0}"/>
          </ac:spMkLst>
        </pc:spChg>
        <pc:spChg chg="add del mod">
          <ac:chgData name="Ben Adams" userId="81c7120105062fa0" providerId="LiveId" clId="{F7B858B7-2344-401C-ABA0-84FDB5F596C3}" dt="2021-12-19T19:23:02.922" v="12095" actId="931"/>
          <ac:spMkLst>
            <pc:docMk/>
            <pc:sldMk cId="726417478" sldId="333"/>
            <ac:spMk id="9" creationId="{B0494012-D24D-4F3B-8D0A-4C9A0CF7DF41}"/>
          </ac:spMkLst>
        </pc:spChg>
        <pc:spChg chg="add">
          <ac:chgData name="Ben Adams" userId="81c7120105062fa0" providerId="LiveId" clId="{F7B858B7-2344-401C-ABA0-84FDB5F596C3}" dt="2021-12-19T19:21:49.804" v="12091" actId="26606"/>
          <ac:spMkLst>
            <pc:docMk/>
            <pc:sldMk cId="726417478" sldId="333"/>
            <ac:spMk id="22" creationId="{416A0E3C-60E6-4F39-BC55-5F7C224E1F7C}"/>
          </ac:spMkLst>
        </pc:spChg>
        <pc:spChg chg="add">
          <ac:chgData name="Ben Adams" userId="81c7120105062fa0" providerId="LiveId" clId="{F7B858B7-2344-401C-ABA0-84FDB5F596C3}" dt="2021-12-19T19:21:49.804" v="12091" actId="26606"/>
          <ac:spMkLst>
            <pc:docMk/>
            <pc:sldMk cId="726417478" sldId="333"/>
            <ac:spMk id="26" creationId="{39B4056F-1959-4627-A683-77F6C0603FCD}"/>
          </ac:spMkLst>
        </pc:spChg>
        <pc:spChg chg="add">
          <ac:chgData name="Ben Adams" userId="81c7120105062fa0" providerId="LiveId" clId="{F7B858B7-2344-401C-ABA0-84FDB5F596C3}" dt="2021-12-19T19:21:49.804" v="12091" actId="26606"/>
          <ac:spMkLst>
            <pc:docMk/>
            <pc:sldMk cId="726417478" sldId="333"/>
            <ac:spMk id="28" creationId="{D8D7349B-C9FA-4FCE-A1FF-948F460A3A9A}"/>
          </ac:spMkLst>
        </pc:spChg>
        <pc:picChg chg="del">
          <ac:chgData name="Ben Adams" userId="81c7120105062fa0" providerId="LiveId" clId="{F7B858B7-2344-401C-ABA0-84FDB5F596C3}" dt="2021-12-19T19:20:57.329" v="12085" actId="478"/>
          <ac:picMkLst>
            <pc:docMk/>
            <pc:sldMk cId="726417478" sldId="333"/>
            <ac:picMk id="4" creationId="{DB9593ED-6CC7-43AE-B226-E9F7CCBD8FFE}"/>
          </ac:picMkLst>
        </pc:picChg>
        <pc:picChg chg="add del mod">
          <ac:chgData name="Ben Adams" userId="81c7120105062fa0" providerId="LiveId" clId="{F7B858B7-2344-401C-ABA0-84FDB5F596C3}" dt="2021-12-19T19:22:14.874" v="12094" actId="478"/>
          <ac:picMkLst>
            <pc:docMk/>
            <pc:sldMk cId="726417478" sldId="333"/>
            <ac:picMk id="7" creationId="{A25D97D1-EDA5-470E-986F-33D3CC90E370}"/>
          </ac:picMkLst>
        </pc:picChg>
        <pc:picChg chg="add mod">
          <ac:chgData name="Ben Adams" userId="81c7120105062fa0" providerId="LiveId" clId="{F7B858B7-2344-401C-ABA0-84FDB5F596C3}" dt="2021-12-19T19:23:04.540" v="12097" actId="962"/>
          <ac:picMkLst>
            <pc:docMk/>
            <pc:sldMk cId="726417478" sldId="333"/>
            <ac:picMk id="11" creationId="{98404C66-BBB2-4451-9BF5-7203DC9348A4}"/>
          </ac:picMkLst>
        </pc:picChg>
        <pc:picChg chg="del">
          <ac:chgData name="Ben Adams" userId="81c7120105062fa0" providerId="LiveId" clId="{F7B858B7-2344-401C-ABA0-84FDB5F596C3}" dt="2021-12-19T19:20:58.880" v="12086" actId="478"/>
          <ac:picMkLst>
            <pc:docMk/>
            <pc:sldMk cId="726417478" sldId="333"/>
            <ac:picMk id="12" creationId="{50003ADC-F1BF-4F3D-959B-34B37EE94966}"/>
          </ac:picMkLst>
        </pc:picChg>
        <pc:picChg chg="del">
          <ac:chgData name="Ben Adams" userId="81c7120105062fa0" providerId="LiveId" clId="{F7B858B7-2344-401C-ABA0-84FDB5F596C3}" dt="2021-12-19T19:21:00.597" v="12087" actId="478"/>
          <ac:picMkLst>
            <pc:docMk/>
            <pc:sldMk cId="726417478" sldId="333"/>
            <ac:picMk id="16" creationId="{6D9B4E2C-7F36-41ED-8F6B-B6635912ECCA}"/>
          </ac:picMkLst>
        </pc:picChg>
        <pc:cxnChg chg="add">
          <ac:chgData name="Ben Adams" userId="81c7120105062fa0" providerId="LiveId" clId="{F7B858B7-2344-401C-ABA0-84FDB5F596C3}" dt="2021-12-19T19:21:49.804" v="12091" actId="26606"/>
          <ac:cxnSpMkLst>
            <pc:docMk/>
            <pc:sldMk cId="726417478" sldId="333"/>
            <ac:cxnSpMk id="24" creationId="{C5025DAC-8B93-4160-B017-3A274A5828C0}"/>
          </ac:cxnSpMkLst>
        </pc:cxnChg>
        <pc:cxnChg chg="add">
          <ac:chgData name="Ben Adams" userId="81c7120105062fa0" providerId="LiveId" clId="{F7B858B7-2344-401C-ABA0-84FDB5F596C3}" dt="2021-12-19T19:21:49.804" v="12091" actId="26606"/>
          <ac:cxnSpMkLst>
            <pc:docMk/>
            <pc:sldMk cId="726417478" sldId="333"/>
            <ac:cxnSpMk id="30" creationId="{55646586-8E5D-4A2B-BDA9-01CE28AC89A1}"/>
          </ac:cxnSpMkLst>
        </pc:cxnChg>
      </pc:sldChg>
      <pc:sldChg chg="modSp add del mod">
        <pc:chgData name="Ben Adams" userId="81c7120105062fa0" providerId="LiveId" clId="{F7B858B7-2344-401C-ABA0-84FDB5F596C3}" dt="2021-12-19T19:19:27.469" v="11919" actId="2696"/>
        <pc:sldMkLst>
          <pc:docMk/>
          <pc:sldMk cId="887071506" sldId="333"/>
        </pc:sldMkLst>
        <pc:spChg chg="mod">
          <ac:chgData name="Ben Adams" userId="81c7120105062fa0" providerId="LiveId" clId="{F7B858B7-2344-401C-ABA0-84FDB5F596C3}" dt="2021-12-19T19:13:19.523" v="11918" actId="27636"/>
          <ac:spMkLst>
            <pc:docMk/>
            <pc:sldMk cId="887071506" sldId="333"/>
            <ac:spMk id="2" creationId="{75AC86D3-8FD1-4F47-A319-7D0542E48B2F}"/>
          </ac:spMkLst>
        </pc:spChg>
      </pc:sldChg>
      <pc:sldChg chg="addSp delSp modSp add mod setBg">
        <pc:chgData name="Ben Adams" userId="81c7120105062fa0" providerId="LiveId" clId="{F7B858B7-2344-401C-ABA0-84FDB5F596C3}" dt="2021-12-20T02:12:17.811" v="15623"/>
        <pc:sldMkLst>
          <pc:docMk/>
          <pc:sldMk cId="2607526889" sldId="334"/>
        </pc:sldMkLst>
        <pc:spChg chg="mod">
          <ac:chgData name="Ben Adams" userId="81c7120105062fa0" providerId="LiveId" clId="{F7B858B7-2344-401C-ABA0-84FDB5F596C3}" dt="2021-12-19T19:39:32.850" v="12400" actId="27636"/>
          <ac:spMkLst>
            <pc:docMk/>
            <pc:sldMk cId="2607526889" sldId="334"/>
            <ac:spMk id="2" creationId="{75AC86D3-8FD1-4F47-A319-7D0542E48B2F}"/>
          </ac:spMkLst>
        </pc:spChg>
        <pc:spChg chg="mod">
          <ac:chgData name="Ben Adams" userId="81c7120105062fa0" providerId="LiveId" clId="{F7B858B7-2344-401C-ABA0-84FDB5F596C3}" dt="2021-12-19T19:48:56.442" v="12840" actId="20577"/>
          <ac:spMkLst>
            <pc:docMk/>
            <pc:sldMk cId="2607526889" sldId="334"/>
            <ac:spMk id="6" creationId="{A79B7A56-6238-4FAE-8EAF-08D08D10833C}"/>
          </ac:spMkLst>
        </pc:spChg>
        <pc:spChg chg="mod">
          <ac:chgData name="Ben Adams" userId="81c7120105062fa0" providerId="LiveId" clId="{F7B858B7-2344-401C-ABA0-84FDB5F596C3}" dt="2021-12-19T19:41:07.540" v="12576" actId="20577"/>
          <ac:spMkLst>
            <pc:docMk/>
            <pc:sldMk cId="2607526889" sldId="334"/>
            <ac:spMk id="19" creationId="{9A09D7E8-CC65-4ED5-B08E-E93B7D52E582}"/>
          </ac:spMkLst>
        </pc:spChg>
        <pc:picChg chg="del">
          <ac:chgData name="Ben Adams" userId="81c7120105062fa0" providerId="LiveId" clId="{F7B858B7-2344-401C-ABA0-84FDB5F596C3}" dt="2021-12-19T19:44:44.537" v="12577" actId="478"/>
          <ac:picMkLst>
            <pc:docMk/>
            <pc:sldMk cId="2607526889" sldId="334"/>
            <ac:picMk id="4" creationId="{4AE71E33-B147-4354-9986-134CEFD6934D}"/>
          </ac:picMkLst>
        </pc:picChg>
        <pc:picChg chg="add mod">
          <ac:chgData name="Ben Adams" userId="81c7120105062fa0" providerId="LiveId" clId="{F7B858B7-2344-401C-ABA0-84FDB5F596C3}" dt="2021-12-19T19:47:58.083" v="12777" actId="14100"/>
          <ac:picMkLst>
            <pc:docMk/>
            <pc:sldMk cId="2607526889" sldId="334"/>
            <ac:picMk id="1026" creationId="{C0FEDFFB-4B24-4BE1-B97B-CFB394F5F7AD}"/>
          </ac:picMkLst>
        </pc:picChg>
      </pc:sldChg>
      <pc:sldChg chg="addSp delSp modSp add del mod ord">
        <pc:chgData name="Ben Adams" userId="81c7120105062fa0" providerId="LiveId" clId="{F7B858B7-2344-401C-ABA0-84FDB5F596C3}" dt="2021-12-19T19:32:20.181" v="12292" actId="2696"/>
        <pc:sldMkLst>
          <pc:docMk/>
          <pc:sldMk cId="3861156095" sldId="334"/>
        </pc:sldMkLst>
        <pc:spChg chg="mod">
          <ac:chgData name="Ben Adams" userId="81c7120105062fa0" providerId="LiveId" clId="{F7B858B7-2344-401C-ABA0-84FDB5F596C3}" dt="2021-12-19T19:30:52.596" v="12270" actId="20577"/>
          <ac:spMkLst>
            <pc:docMk/>
            <pc:sldMk cId="3861156095" sldId="334"/>
            <ac:spMk id="2" creationId="{75AC86D3-8FD1-4F47-A319-7D0542E48B2F}"/>
          </ac:spMkLst>
        </pc:spChg>
        <pc:spChg chg="del">
          <ac:chgData name="Ben Adams" userId="81c7120105062fa0" providerId="LiveId" clId="{F7B858B7-2344-401C-ABA0-84FDB5F596C3}" dt="2021-12-19T19:31:49.979" v="12289" actId="931"/>
          <ac:spMkLst>
            <pc:docMk/>
            <pc:sldMk cId="3861156095" sldId="334"/>
            <ac:spMk id="3" creationId="{81409FD2-B5EF-4921-92EE-50C7147090AB}"/>
          </ac:spMkLst>
        </pc:spChg>
        <pc:picChg chg="del">
          <ac:chgData name="Ben Adams" userId="81c7120105062fa0" providerId="LiveId" clId="{F7B858B7-2344-401C-ABA0-84FDB5F596C3}" dt="2021-12-19T19:31:40.704" v="12287" actId="478"/>
          <ac:picMkLst>
            <pc:docMk/>
            <pc:sldMk cId="3861156095" sldId="334"/>
            <ac:picMk id="4" creationId="{DB9593ED-6CC7-43AE-B226-E9F7CCBD8FFE}"/>
          </ac:picMkLst>
        </pc:picChg>
        <pc:picChg chg="add mod">
          <ac:chgData name="Ben Adams" userId="81c7120105062fa0" providerId="LiveId" clId="{F7B858B7-2344-401C-ABA0-84FDB5F596C3}" dt="2021-12-19T19:31:51.643" v="12291" actId="962"/>
          <ac:picMkLst>
            <pc:docMk/>
            <pc:sldMk cId="3861156095" sldId="334"/>
            <ac:picMk id="7" creationId="{C3B52510-68AA-46BA-A1BD-F51BBB738E97}"/>
          </ac:picMkLst>
        </pc:picChg>
        <pc:picChg chg="del">
          <ac:chgData name="Ben Adams" userId="81c7120105062fa0" providerId="LiveId" clId="{F7B858B7-2344-401C-ABA0-84FDB5F596C3}" dt="2021-12-19T19:31:42.380" v="12288" actId="478"/>
          <ac:picMkLst>
            <pc:docMk/>
            <pc:sldMk cId="3861156095" sldId="334"/>
            <ac:picMk id="12" creationId="{50003ADC-F1BF-4F3D-959B-34B37EE94966}"/>
          </ac:picMkLst>
        </pc:picChg>
        <pc:picChg chg="del">
          <ac:chgData name="Ben Adams" userId="81c7120105062fa0" providerId="LiveId" clId="{F7B858B7-2344-401C-ABA0-84FDB5F596C3}" dt="2021-12-19T19:31:39.229" v="12286" actId="478"/>
          <ac:picMkLst>
            <pc:docMk/>
            <pc:sldMk cId="3861156095" sldId="334"/>
            <ac:picMk id="16" creationId="{6D9B4E2C-7F36-41ED-8F6B-B6635912ECCA}"/>
          </ac:picMkLst>
        </pc:picChg>
      </pc:sldChg>
      <pc:sldChg chg="addSp delSp modSp add mod ord setBg">
        <pc:chgData name="Ben Adams" userId="81c7120105062fa0" providerId="LiveId" clId="{F7B858B7-2344-401C-ABA0-84FDB5F596C3}" dt="2021-12-20T02:12:17.811" v="15623"/>
        <pc:sldMkLst>
          <pc:docMk/>
          <pc:sldMk cId="3708711489" sldId="335"/>
        </pc:sldMkLst>
        <pc:spChg chg="mod">
          <ac:chgData name="Ben Adams" userId="81c7120105062fa0" providerId="LiveId" clId="{F7B858B7-2344-401C-ABA0-84FDB5F596C3}" dt="2021-12-19T20:10:43.822" v="13377" actId="20577"/>
          <ac:spMkLst>
            <pc:docMk/>
            <pc:sldMk cId="3708711489" sldId="335"/>
            <ac:spMk id="2" creationId="{75AC86D3-8FD1-4F47-A319-7D0542E48B2F}"/>
          </ac:spMkLst>
        </pc:spChg>
        <pc:spChg chg="mod">
          <ac:chgData name="Ben Adams" userId="81c7120105062fa0" providerId="LiveId" clId="{F7B858B7-2344-401C-ABA0-84FDB5F596C3}" dt="2021-12-19T20:19:24.806" v="13809" actId="1036"/>
          <ac:spMkLst>
            <pc:docMk/>
            <pc:sldMk cId="3708711489" sldId="335"/>
            <ac:spMk id="6" creationId="{A79B7A56-6238-4FAE-8EAF-08D08D10833C}"/>
          </ac:spMkLst>
        </pc:spChg>
        <pc:spChg chg="mod">
          <ac:chgData name="Ben Adams" userId="81c7120105062fa0" providerId="LiveId" clId="{F7B858B7-2344-401C-ABA0-84FDB5F596C3}" dt="2021-12-19T21:52:32.996" v="13912" actId="20577"/>
          <ac:spMkLst>
            <pc:docMk/>
            <pc:sldMk cId="3708711489" sldId="335"/>
            <ac:spMk id="19" creationId="{9A09D7E8-CC65-4ED5-B08E-E93B7D52E582}"/>
          </ac:spMkLst>
        </pc:spChg>
        <pc:picChg chg="add mod">
          <ac:chgData name="Ben Adams" userId="81c7120105062fa0" providerId="LiveId" clId="{F7B858B7-2344-401C-ABA0-84FDB5F596C3}" dt="2021-12-19T20:19:24.806" v="13809" actId="1036"/>
          <ac:picMkLst>
            <pc:docMk/>
            <pc:sldMk cId="3708711489" sldId="335"/>
            <ac:picMk id="4" creationId="{8784CD33-068E-4511-875E-0B8A3DCF5786}"/>
          </ac:picMkLst>
        </pc:picChg>
        <pc:picChg chg="del">
          <ac:chgData name="Ben Adams" userId="81c7120105062fa0" providerId="LiveId" clId="{F7B858B7-2344-401C-ABA0-84FDB5F596C3}" dt="2021-12-19T20:14:06.179" v="13385" actId="478"/>
          <ac:picMkLst>
            <pc:docMk/>
            <pc:sldMk cId="3708711489" sldId="335"/>
            <ac:picMk id="1026" creationId="{C0FEDFFB-4B24-4BE1-B97B-CFB394F5F7AD}"/>
          </ac:picMkLst>
        </pc:picChg>
      </pc:sldChg>
      <pc:sldChg chg="addSp delSp modSp add mod ord setBg">
        <pc:chgData name="Ben Adams" userId="81c7120105062fa0" providerId="LiveId" clId="{F7B858B7-2344-401C-ABA0-84FDB5F596C3}" dt="2021-12-20T02:50:20.919" v="16456" actId="20577"/>
        <pc:sldMkLst>
          <pc:docMk/>
          <pc:sldMk cId="3104763725" sldId="336"/>
        </pc:sldMkLst>
        <pc:spChg chg="mod">
          <ac:chgData name="Ben Adams" userId="81c7120105062fa0" providerId="LiveId" clId="{F7B858B7-2344-401C-ABA0-84FDB5F596C3}" dt="2021-12-19T20:19:58.563" v="13821" actId="20577"/>
          <ac:spMkLst>
            <pc:docMk/>
            <pc:sldMk cId="3104763725" sldId="336"/>
            <ac:spMk id="2" creationId="{75AC86D3-8FD1-4F47-A319-7D0542E48B2F}"/>
          </ac:spMkLst>
        </pc:spChg>
        <pc:spChg chg="add del mod">
          <ac:chgData name="Ben Adams" userId="81c7120105062fa0" providerId="LiveId" clId="{F7B858B7-2344-401C-ABA0-84FDB5F596C3}" dt="2021-12-19T20:23:07.504" v="13905" actId="931"/>
          <ac:spMkLst>
            <pc:docMk/>
            <pc:sldMk cId="3104763725" sldId="336"/>
            <ac:spMk id="4" creationId="{CDAE0544-8EBC-485C-9982-3E629E7EAAD3}"/>
          </ac:spMkLst>
        </pc:spChg>
        <pc:spChg chg="mod">
          <ac:chgData name="Ben Adams" userId="81c7120105062fa0" providerId="LiveId" clId="{F7B858B7-2344-401C-ABA0-84FDB5F596C3}" dt="2021-12-20T02:50:20.919" v="16456" actId="20577"/>
          <ac:spMkLst>
            <pc:docMk/>
            <pc:sldMk cId="3104763725" sldId="336"/>
            <ac:spMk id="5" creationId="{F24ACBB9-7735-48E2-A1F7-D972837A07D0}"/>
          </ac:spMkLst>
        </pc:spChg>
        <pc:spChg chg="add del mod">
          <ac:chgData name="Ben Adams" userId="81c7120105062fa0" providerId="LiveId" clId="{F7B858B7-2344-401C-ABA0-84FDB5F596C3}" dt="2021-12-19T20:24:02.011" v="13908" actId="931"/>
          <ac:spMkLst>
            <pc:docMk/>
            <pc:sldMk cId="3104763725" sldId="336"/>
            <ac:spMk id="9" creationId="{6654E2EB-661B-4DEC-99B0-443CD9B3F3CA}"/>
          </ac:spMkLst>
        </pc:spChg>
        <pc:picChg chg="add del mod">
          <ac:chgData name="Ben Adams" userId="81c7120105062fa0" providerId="LiveId" clId="{F7B858B7-2344-401C-ABA0-84FDB5F596C3}" dt="2021-12-19T20:23:15.606" v="13907" actId="478"/>
          <ac:picMkLst>
            <pc:docMk/>
            <pc:sldMk cId="3104763725" sldId="336"/>
            <ac:picMk id="7" creationId="{3A2B89F7-A9EB-4600-AF34-1A5C08913CE8}"/>
          </ac:picMkLst>
        </pc:picChg>
        <pc:picChg chg="del">
          <ac:chgData name="Ben Adams" userId="81c7120105062fa0" providerId="LiveId" clId="{F7B858B7-2344-401C-ABA0-84FDB5F596C3}" dt="2021-12-19T20:20:47.938" v="13904" actId="478"/>
          <ac:picMkLst>
            <pc:docMk/>
            <pc:sldMk cId="3104763725" sldId="336"/>
            <ac:picMk id="11" creationId="{98404C66-BBB2-4451-9BF5-7203DC9348A4}"/>
          </ac:picMkLst>
        </pc:picChg>
        <pc:picChg chg="add mod">
          <ac:chgData name="Ben Adams" userId="81c7120105062fa0" providerId="LiveId" clId="{F7B858B7-2344-401C-ABA0-84FDB5F596C3}" dt="2021-12-19T20:24:02.011" v="13908" actId="931"/>
          <ac:picMkLst>
            <pc:docMk/>
            <pc:sldMk cId="3104763725" sldId="336"/>
            <ac:picMk id="12" creationId="{011F9B3B-0475-48F7-89F5-FA180FB9480E}"/>
          </ac:picMkLst>
        </pc:picChg>
      </pc:sldChg>
      <pc:sldChg chg="addSp delSp modSp add mod ord setBg">
        <pc:chgData name="Ben Adams" userId="81c7120105062fa0" providerId="LiveId" clId="{F7B858B7-2344-401C-ABA0-84FDB5F596C3}" dt="2021-12-20T02:51:36.165" v="16458" actId="20577"/>
        <pc:sldMkLst>
          <pc:docMk/>
          <pc:sldMk cId="598808721" sldId="337"/>
        </pc:sldMkLst>
        <pc:spChg chg="mod">
          <ac:chgData name="Ben Adams" userId="81c7120105062fa0" providerId="LiveId" clId="{F7B858B7-2344-401C-ABA0-84FDB5F596C3}" dt="2021-12-19T21:54:17.503" v="13945" actId="20577"/>
          <ac:spMkLst>
            <pc:docMk/>
            <pc:sldMk cId="598808721" sldId="337"/>
            <ac:spMk id="2" creationId="{75AC86D3-8FD1-4F47-A319-7D0542E48B2F}"/>
          </ac:spMkLst>
        </pc:spChg>
        <pc:spChg chg="del">
          <ac:chgData name="Ben Adams" userId="81c7120105062fa0" providerId="LiveId" clId="{F7B858B7-2344-401C-ABA0-84FDB5F596C3}" dt="2021-12-19T21:54:07.898" v="13917" actId="478"/>
          <ac:spMkLst>
            <pc:docMk/>
            <pc:sldMk cId="598808721" sldId="337"/>
            <ac:spMk id="6" creationId="{A79B7A56-6238-4FAE-8EAF-08D08D10833C}"/>
          </ac:spMkLst>
        </pc:spChg>
        <pc:spChg chg="add del mod">
          <ac:chgData name="Ben Adams" userId="81c7120105062fa0" providerId="LiveId" clId="{F7B858B7-2344-401C-ABA0-84FDB5F596C3}" dt="2021-12-20T01:45:22.977" v="15116"/>
          <ac:spMkLst>
            <pc:docMk/>
            <pc:sldMk cId="598808721" sldId="337"/>
            <ac:spMk id="7" creationId="{ADCD8A2C-12FF-49EF-927F-9C19C11172DA}"/>
          </ac:spMkLst>
        </pc:spChg>
        <pc:spChg chg="add mod">
          <ac:chgData name="Ben Adams" userId="81c7120105062fa0" providerId="LiveId" clId="{F7B858B7-2344-401C-ABA0-84FDB5F596C3}" dt="2021-12-20T02:51:36.165" v="16458" actId="20577"/>
          <ac:spMkLst>
            <pc:docMk/>
            <pc:sldMk cId="598808721" sldId="337"/>
            <ac:spMk id="8" creationId="{EB0F198F-11AD-4D67-8004-3FDC10F5B2E1}"/>
          </ac:spMkLst>
        </pc:spChg>
        <pc:spChg chg="mod">
          <ac:chgData name="Ben Adams" userId="81c7120105062fa0" providerId="LiveId" clId="{F7B858B7-2344-401C-ABA0-84FDB5F596C3}" dt="2021-12-19T21:57:42.762" v="14117" actId="20577"/>
          <ac:spMkLst>
            <pc:docMk/>
            <pc:sldMk cId="598808721" sldId="337"/>
            <ac:spMk id="19" creationId="{9A09D7E8-CC65-4ED5-B08E-E93B7D52E582}"/>
          </ac:spMkLst>
        </pc:spChg>
        <pc:graphicFrameChg chg="add mod modGraphic">
          <ac:chgData name="Ben Adams" userId="81c7120105062fa0" providerId="LiveId" clId="{F7B858B7-2344-401C-ABA0-84FDB5F596C3}" dt="2021-12-19T22:48:22.922" v="14879" actId="20577"/>
          <ac:graphicFrameMkLst>
            <pc:docMk/>
            <pc:sldMk cId="598808721" sldId="337"/>
            <ac:graphicFrameMk id="3" creationId="{7755B551-A657-420E-8A19-1B7D383711FA}"/>
          </ac:graphicFrameMkLst>
        </pc:graphicFrameChg>
        <pc:graphicFrameChg chg="add mod modGraphic">
          <ac:chgData name="Ben Adams" userId="81c7120105062fa0" providerId="LiveId" clId="{F7B858B7-2344-401C-ABA0-84FDB5F596C3}" dt="2021-12-19T22:52:51.584" v="14908" actId="20577"/>
          <ac:graphicFrameMkLst>
            <pc:docMk/>
            <pc:sldMk cId="598808721" sldId="337"/>
            <ac:graphicFrameMk id="5" creationId="{95AAA19A-38D9-49AE-9DAE-DE63BCE19115}"/>
          </ac:graphicFrameMkLst>
        </pc:graphicFrameChg>
        <pc:picChg chg="del">
          <ac:chgData name="Ben Adams" userId="81c7120105062fa0" providerId="LiveId" clId="{F7B858B7-2344-401C-ABA0-84FDB5F596C3}" dt="2021-12-19T21:54:00.844" v="13916" actId="478"/>
          <ac:picMkLst>
            <pc:docMk/>
            <pc:sldMk cId="598808721" sldId="337"/>
            <ac:picMk id="4" creationId="{8784CD33-068E-4511-875E-0B8A3DCF5786}"/>
          </ac:picMkLst>
        </pc:picChg>
      </pc:sldChg>
      <pc:sldChg chg="modSp new del mod">
        <pc:chgData name="Ben Adams" userId="81c7120105062fa0" providerId="LiveId" clId="{F7B858B7-2344-401C-ABA0-84FDB5F596C3}" dt="2021-12-20T01:40:07.951" v="14921" actId="2696"/>
        <pc:sldMkLst>
          <pc:docMk/>
          <pc:sldMk cId="1355620265" sldId="338"/>
        </pc:sldMkLst>
        <pc:spChg chg="mod">
          <ac:chgData name="Ben Adams" userId="81c7120105062fa0" providerId="LiveId" clId="{F7B858B7-2344-401C-ABA0-84FDB5F596C3}" dt="2021-12-20T01:39:56.877" v="14920" actId="14100"/>
          <ac:spMkLst>
            <pc:docMk/>
            <pc:sldMk cId="1355620265" sldId="338"/>
            <ac:spMk id="2" creationId="{A047BCA0-1F2F-42AF-89D4-01354D3D6E2A}"/>
          </ac:spMkLst>
        </pc:spChg>
      </pc:sldChg>
      <pc:sldChg chg="addSp delSp modSp new del mod ord">
        <pc:chgData name="Ben Adams" userId="81c7120105062fa0" providerId="LiveId" clId="{F7B858B7-2344-401C-ABA0-84FDB5F596C3}" dt="2021-12-20T01:39:41.416" v="14918" actId="2696"/>
        <pc:sldMkLst>
          <pc:docMk/>
          <pc:sldMk cId="1748210805" sldId="338"/>
        </pc:sldMkLst>
        <pc:spChg chg="del">
          <ac:chgData name="Ben Adams" userId="81c7120105062fa0" providerId="LiveId" clId="{F7B858B7-2344-401C-ABA0-84FDB5F596C3}" dt="2021-12-20T01:39:26.576" v="14912" actId="931"/>
          <ac:spMkLst>
            <pc:docMk/>
            <pc:sldMk cId="1748210805" sldId="338"/>
            <ac:spMk id="3" creationId="{76F1C834-BF35-48A7-82D9-A9230269ABD3}"/>
          </ac:spMkLst>
        </pc:spChg>
        <pc:spChg chg="add mod">
          <ac:chgData name="Ben Adams" userId="81c7120105062fa0" providerId="LiveId" clId="{F7B858B7-2344-401C-ABA0-84FDB5F596C3}" dt="2021-12-20T01:39:36.366" v="14917" actId="478"/>
          <ac:spMkLst>
            <pc:docMk/>
            <pc:sldMk cId="1748210805" sldId="338"/>
            <ac:spMk id="8" creationId="{D2CA42C8-2BFE-45E7-8BC9-5CF730277132}"/>
          </ac:spMkLst>
        </pc:spChg>
        <pc:picChg chg="add del mod">
          <ac:chgData name="Ben Adams" userId="81c7120105062fa0" providerId="LiveId" clId="{F7B858B7-2344-401C-ABA0-84FDB5F596C3}" dt="2021-12-20T01:39:36.366" v="14917" actId="478"/>
          <ac:picMkLst>
            <pc:docMk/>
            <pc:sldMk cId="1748210805" sldId="338"/>
            <ac:picMk id="6" creationId="{EF46973A-0888-4A1C-BECC-F25533F1A627}"/>
          </ac:picMkLst>
        </pc:picChg>
      </pc:sldChg>
      <pc:sldChg chg="addSp modSp new del mod setBg">
        <pc:chgData name="Ben Adams" userId="81c7120105062fa0" providerId="LiveId" clId="{F7B858B7-2344-401C-ABA0-84FDB5F596C3}" dt="2021-12-20T01:44:59.973" v="15113" actId="2696"/>
        <pc:sldMkLst>
          <pc:docMk/>
          <pc:sldMk cId="3470057876" sldId="338"/>
        </pc:sldMkLst>
        <pc:spChg chg="add mod">
          <ac:chgData name="Ben Adams" userId="81c7120105062fa0" providerId="LiveId" clId="{F7B858B7-2344-401C-ABA0-84FDB5F596C3}" dt="2021-12-20T01:43:16.963" v="15104" actId="14100"/>
          <ac:spMkLst>
            <pc:docMk/>
            <pc:sldMk cId="3470057876" sldId="338"/>
            <ac:spMk id="4" creationId="{1F8A21D7-3DC7-4EAF-961E-1D16F3E1C835}"/>
          </ac:spMkLst>
        </pc:spChg>
        <pc:picChg chg="add mod">
          <ac:chgData name="Ben Adams" userId="81c7120105062fa0" providerId="LiveId" clId="{F7B858B7-2344-401C-ABA0-84FDB5F596C3}" dt="2021-12-20T01:41:12.003" v="14933" actId="1076"/>
          <ac:picMkLst>
            <pc:docMk/>
            <pc:sldMk cId="3470057876" sldId="338"/>
            <ac:picMk id="3" creationId="{ED539CAF-4090-4A9A-8D94-A5EDB063B631}"/>
          </ac:picMkLst>
        </pc:picChg>
      </pc:sldChg>
      <pc:sldChg chg="addSp delSp modSp add mod ord setBg">
        <pc:chgData name="Ben Adams" userId="81c7120105062fa0" providerId="LiveId" clId="{F7B858B7-2344-401C-ABA0-84FDB5F596C3}" dt="2021-12-20T02:12:17.811" v="15623"/>
        <pc:sldMkLst>
          <pc:docMk/>
          <pc:sldMk cId="34170026" sldId="339"/>
        </pc:sldMkLst>
        <pc:spChg chg="del mod">
          <ac:chgData name="Ben Adams" userId="81c7120105062fa0" providerId="LiveId" clId="{F7B858B7-2344-401C-ABA0-84FDB5F596C3}" dt="2021-12-20T01:46:46.485" v="15187" actId="478"/>
          <ac:spMkLst>
            <pc:docMk/>
            <pc:sldMk cId="34170026" sldId="339"/>
            <ac:spMk id="2" creationId="{75AC86D3-8FD1-4F47-A319-7D0542E48B2F}"/>
          </ac:spMkLst>
        </pc:spChg>
        <pc:spChg chg="mod">
          <ac:chgData name="Ben Adams" userId="81c7120105062fa0" providerId="LiveId" clId="{F7B858B7-2344-401C-ABA0-84FDB5F596C3}" dt="2021-12-20T01:59:52.504" v="15486" actId="20577"/>
          <ac:spMkLst>
            <pc:docMk/>
            <pc:sldMk cId="34170026" sldId="339"/>
            <ac:spMk id="6" creationId="{A79B7A56-6238-4FAE-8EAF-08D08D10833C}"/>
          </ac:spMkLst>
        </pc:spChg>
        <pc:spChg chg="add mod">
          <ac:chgData name="Ben Adams" userId="81c7120105062fa0" providerId="LiveId" clId="{F7B858B7-2344-401C-ABA0-84FDB5F596C3}" dt="2021-12-20T01:46:46.485" v="15187" actId="478"/>
          <ac:spMkLst>
            <pc:docMk/>
            <pc:sldMk cId="34170026" sldId="339"/>
            <ac:spMk id="7" creationId="{312ADC98-E773-45B7-9C42-E39A7A5FB9EB}"/>
          </ac:spMkLst>
        </pc:spChg>
        <pc:spChg chg="add del mod">
          <ac:chgData name="Ben Adams" userId="81c7120105062fa0" providerId="LiveId" clId="{F7B858B7-2344-401C-ABA0-84FDB5F596C3}" dt="2021-12-20T01:47:04.489" v="15190" actId="931"/>
          <ac:spMkLst>
            <pc:docMk/>
            <pc:sldMk cId="34170026" sldId="339"/>
            <ac:spMk id="9" creationId="{767ADDED-4D22-4142-B036-2FAF47160DD6}"/>
          </ac:spMkLst>
        </pc:spChg>
        <pc:spChg chg="add del mod">
          <ac:chgData name="Ben Adams" userId="81c7120105062fa0" providerId="LiveId" clId="{F7B858B7-2344-401C-ABA0-84FDB5F596C3}" dt="2021-12-20T01:51:16.439" v="15320" actId="931"/>
          <ac:spMkLst>
            <pc:docMk/>
            <pc:sldMk cId="34170026" sldId="339"/>
            <ac:spMk id="13" creationId="{83576B7C-A0D0-40ED-93ED-1BAEDCD09DBF}"/>
          </ac:spMkLst>
        </pc:spChg>
        <pc:spChg chg="del">
          <ac:chgData name="Ben Adams" userId="81c7120105062fa0" providerId="LiveId" clId="{F7B858B7-2344-401C-ABA0-84FDB5F596C3}" dt="2021-12-20T01:46:49.143" v="15188" actId="478"/>
          <ac:spMkLst>
            <pc:docMk/>
            <pc:sldMk cId="34170026" sldId="339"/>
            <ac:spMk id="19" creationId="{9A09D7E8-CC65-4ED5-B08E-E93B7D52E582}"/>
          </ac:spMkLst>
        </pc:spChg>
        <pc:picChg chg="add del mod">
          <ac:chgData name="Ben Adams" userId="81c7120105062fa0" providerId="LiveId" clId="{F7B858B7-2344-401C-ABA0-84FDB5F596C3}" dt="2021-12-20T01:46:56.295" v="15189" actId="478"/>
          <ac:picMkLst>
            <pc:docMk/>
            <pc:sldMk cId="34170026" sldId="339"/>
            <ac:picMk id="4" creationId="{F61F3294-9BBE-4545-8B99-C95318C9C5AE}"/>
          </ac:picMkLst>
        </pc:picChg>
        <pc:picChg chg="add del mod">
          <ac:chgData name="Ben Adams" userId="81c7120105062fa0" providerId="LiveId" clId="{F7B858B7-2344-401C-ABA0-84FDB5F596C3}" dt="2021-12-20T01:51:08.716" v="15319" actId="478"/>
          <ac:picMkLst>
            <pc:docMk/>
            <pc:sldMk cId="34170026" sldId="339"/>
            <ac:picMk id="11" creationId="{492649FD-2D17-4413-A5E9-E592BF8470E2}"/>
          </ac:picMkLst>
        </pc:picChg>
        <pc:picChg chg="add mod">
          <ac:chgData name="Ben Adams" userId="81c7120105062fa0" providerId="LiveId" clId="{F7B858B7-2344-401C-ABA0-84FDB5F596C3}" dt="2021-12-20T01:51:36.431" v="15327" actId="14100"/>
          <ac:picMkLst>
            <pc:docMk/>
            <pc:sldMk cId="34170026" sldId="339"/>
            <ac:picMk id="15" creationId="{6CD115F3-D967-4482-B1F6-5B902644868D}"/>
          </ac:picMkLst>
        </pc:picChg>
        <pc:picChg chg="del">
          <ac:chgData name="Ben Adams" userId="81c7120105062fa0" providerId="LiveId" clId="{F7B858B7-2344-401C-ABA0-84FDB5F596C3}" dt="2021-12-20T01:46:11.402" v="15177" actId="478"/>
          <ac:picMkLst>
            <pc:docMk/>
            <pc:sldMk cId="34170026" sldId="339"/>
            <ac:picMk id="1026" creationId="{C0FEDFFB-4B24-4BE1-B97B-CFB394F5F7AD}"/>
          </ac:picMkLst>
        </pc:picChg>
      </pc:sldChg>
      <pc:sldChg chg="addSp delSp modSp add mod setBg">
        <pc:chgData name="Ben Adams" userId="81c7120105062fa0" providerId="LiveId" clId="{F7B858B7-2344-401C-ABA0-84FDB5F596C3}" dt="2021-12-20T02:12:17.811" v="15623"/>
        <pc:sldMkLst>
          <pc:docMk/>
          <pc:sldMk cId="727249203" sldId="340"/>
        </pc:sldMkLst>
        <pc:spChg chg="add del mod">
          <ac:chgData name="Ben Adams" userId="81c7120105062fa0" providerId="LiveId" clId="{F7B858B7-2344-401C-ABA0-84FDB5F596C3}" dt="2021-12-20T01:55:23.603" v="15328" actId="931"/>
          <ac:spMkLst>
            <pc:docMk/>
            <pc:sldMk cId="727249203" sldId="340"/>
            <ac:spMk id="3" creationId="{5D29F0B8-6C8E-4845-B84A-7D2D9D7BF1E8}"/>
          </ac:spMkLst>
        </pc:spChg>
        <pc:spChg chg="mod">
          <ac:chgData name="Ben Adams" userId="81c7120105062fa0" providerId="LiveId" clId="{F7B858B7-2344-401C-ABA0-84FDB5F596C3}" dt="2021-12-20T01:59:46.797" v="15482" actId="20577"/>
          <ac:spMkLst>
            <pc:docMk/>
            <pc:sldMk cId="727249203" sldId="340"/>
            <ac:spMk id="6" creationId="{A79B7A56-6238-4FAE-8EAF-08D08D10833C}"/>
          </ac:spMkLst>
        </pc:spChg>
        <pc:spChg chg="add del mod">
          <ac:chgData name="Ben Adams" userId="81c7120105062fa0" providerId="LiveId" clId="{F7B858B7-2344-401C-ABA0-84FDB5F596C3}" dt="2021-12-20T01:55:59.041" v="15333" actId="931"/>
          <ac:spMkLst>
            <pc:docMk/>
            <pc:sldMk cId="727249203" sldId="340"/>
            <ac:spMk id="9" creationId="{1EAA7785-212F-4EA0-9721-87C9401B56C1}"/>
          </ac:spMkLst>
        </pc:spChg>
        <pc:picChg chg="add del mod">
          <ac:chgData name="Ben Adams" userId="81c7120105062fa0" providerId="LiveId" clId="{F7B858B7-2344-401C-ABA0-84FDB5F596C3}" dt="2021-12-20T01:55:30.677" v="15332" actId="478"/>
          <ac:picMkLst>
            <pc:docMk/>
            <pc:sldMk cId="727249203" sldId="340"/>
            <ac:picMk id="5" creationId="{2E0817FB-3B28-4201-8B49-53D9718D0B7D}"/>
          </ac:picMkLst>
        </pc:picChg>
        <pc:picChg chg="del">
          <ac:chgData name="Ben Adams" userId="81c7120105062fa0" providerId="LiveId" clId="{F7B858B7-2344-401C-ABA0-84FDB5F596C3}" dt="2021-12-20T01:49:54.241" v="15318" actId="478"/>
          <ac:picMkLst>
            <pc:docMk/>
            <pc:sldMk cId="727249203" sldId="340"/>
            <ac:picMk id="11" creationId="{492649FD-2D17-4413-A5E9-E592BF8470E2}"/>
          </ac:picMkLst>
        </pc:picChg>
        <pc:picChg chg="add mod">
          <ac:chgData name="Ben Adams" userId="81c7120105062fa0" providerId="LiveId" clId="{F7B858B7-2344-401C-ABA0-84FDB5F596C3}" dt="2021-12-20T01:56:14.565" v="15338" actId="14100"/>
          <ac:picMkLst>
            <pc:docMk/>
            <pc:sldMk cId="727249203" sldId="340"/>
            <ac:picMk id="12" creationId="{C2DDFE3B-EA2B-42E5-B83F-A6BC14267F20}"/>
          </ac:picMkLst>
        </pc:picChg>
      </pc:sldChg>
      <pc:sldChg chg="addSp delSp modSp add mod setBg">
        <pc:chgData name="Ben Adams" userId="81c7120105062fa0" providerId="LiveId" clId="{F7B858B7-2344-401C-ABA0-84FDB5F596C3}" dt="2021-12-20T02:12:17.811" v="15623"/>
        <pc:sldMkLst>
          <pc:docMk/>
          <pc:sldMk cId="3551274342" sldId="341"/>
        </pc:sldMkLst>
        <pc:spChg chg="add del mod">
          <ac:chgData name="Ben Adams" userId="81c7120105062fa0" providerId="LiveId" clId="{F7B858B7-2344-401C-ABA0-84FDB5F596C3}" dt="2021-12-20T01:58:44.666" v="15420" actId="931"/>
          <ac:spMkLst>
            <pc:docMk/>
            <pc:sldMk cId="3551274342" sldId="341"/>
            <ac:spMk id="3" creationId="{BBE5F0E0-A794-4A31-9121-EBEFCBED5DAD}"/>
          </ac:spMkLst>
        </pc:spChg>
        <pc:spChg chg="mod">
          <ac:chgData name="Ben Adams" userId="81c7120105062fa0" providerId="LiveId" clId="{F7B858B7-2344-401C-ABA0-84FDB5F596C3}" dt="2021-12-20T01:59:40.234" v="15472" actId="20577"/>
          <ac:spMkLst>
            <pc:docMk/>
            <pc:sldMk cId="3551274342" sldId="341"/>
            <ac:spMk id="6" creationId="{A79B7A56-6238-4FAE-8EAF-08D08D10833C}"/>
          </ac:spMkLst>
        </pc:spChg>
        <pc:picChg chg="add mod">
          <ac:chgData name="Ben Adams" userId="81c7120105062fa0" providerId="LiveId" clId="{F7B858B7-2344-401C-ABA0-84FDB5F596C3}" dt="2021-12-20T01:59:09.919" v="15428" actId="14100"/>
          <ac:picMkLst>
            <pc:docMk/>
            <pc:sldMk cId="3551274342" sldId="341"/>
            <ac:picMk id="5" creationId="{A2318CBD-FEFF-48D9-99F1-7D33EE2157FA}"/>
          </ac:picMkLst>
        </pc:picChg>
        <pc:picChg chg="del">
          <ac:chgData name="Ben Adams" userId="81c7120105062fa0" providerId="LiveId" clId="{F7B858B7-2344-401C-ABA0-84FDB5F596C3}" dt="2021-12-20T01:57:04.461" v="15419" actId="478"/>
          <ac:picMkLst>
            <pc:docMk/>
            <pc:sldMk cId="3551274342" sldId="341"/>
            <ac:picMk id="12" creationId="{C2DDFE3B-EA2B-42E5-B83F-A6BC14267F20}"/>
          </ac:picMkLst>
        </pc:picChg>
      </pc:sldChg>
      <pc:sldChg chg="addSp delSp modSp add mod setBg">
        <pc:chgData name="Ben Adams" userId="81c7120105062fa0" providerId="LiveId" clId="{F7B858B7-2344-401C-ABA0-84FDB5F596C3}" dt="2021-12-20T02:12:17.811" v="15623"/>
        <pc:sldMkLst>
          <pc:docMk/>
          <pc:sldMk cId="1263922472" sldId="342"/>
        </pc:sldMkLst>
        <pc:spChg chg="add del mod">
          <ac:chgData name="Ben Adams" userId="81c7120105062fa0" providerId="LiveId" clId="{F7B858B7-2344-401C-ABA0-84FDB5F596C3}" dt="2021-12-20T02:01:11.055" v="15489" actId="931"/>
          <ac:spMkLst>
            <pc:docMk/>
            <pc:sldMk cId="1263922472" sldId="342"/>
            <ac:spMk id="3" creationId="{158E2486-6EA3-41DD-90D6-699735900F27}"/>
          </ac:spMkLst>
        </pc:spChg>
        <pc:spChg chg="mod">
          <ac:chgData name="Ben Adams" userId="81c7120105062fa0" providerId="LiveId" clId="{F7B858B7-2344-401C-ABA0-84FDB5F596C3}" dt="2021-12-20T02:04:34.646" v="15596" actId="20577"/>
          <ac:spMkLst>
            <pc:docMk/>
            <pc:sldMk cId="1263922472" sldId="342"/>
            <ac:spMk id="6" creationId="{A79B7A56-6238-4FAE-8EAF-08D08D10833C}"/>
          </ac:spMkLst>
        </pc:spChg>
        <pc:picChg chg="del">
          <ac:chgData name="Ben Adams" userId="81c7120105062fa0" providerId="LiveId" clId="{F7B858B7-2344-401C-ABA0-84FDB5F596C3}" dt="2021-12-20T02:00:06.955" v="15488" actId="478"/>
          <ac:picMkLst>
            <pc:docMk/>
            <pc:sldMk cId="1263922472" sldId="342"/>
            <ac:picMk id="5" creationId="{A2318CBD-FEFF-48D9-99F1-7D33EE2157FA}"/>
          </ac:picMkLst>
        </pc:picChg>
        <pc:picChg chg="add mod">
          <ac:chgData name="Ben Adams" userId="81c7120105062fa0" providerId="LiveId" clId="{F7B858B7-2344-401C-ABA0-84FDB5F596C3}" dt="2021-12-20T02:01:59.464" v="15498" actId="14100"/>
          <ac:picMkLst>
            <pc:docMk/>
            <pc:sldMk cId="1263922472" sldId="342"/>
            <ac:picMk id="8" creationId="{A1DC832C-FB32-4B72-A223-B0A7AA48EEBC}"/>
          </ac:picMkLst>
        </pc:picChg>
      </pc:sldChg>
      <pc:sldChg chg="addSp delSp modSp new mod setBg">
        <pc:chgData name="Ben Adams" userId="81c7120105062fa0" providerId="LiveId" clId="{F7B858B7-2344-401C-ABA0-84FDB5F596C3}" dt="2021-12-20T02:17:36.861" v="15886" actId="1036"/>
        <pc:sldMkLst>
          <pc:docMk/>
          <pc:sldMk cId="738392738" sldId="343"/>
        </pc:sldMkLst>
        <pc:spChg chg="add mod ord">
          <ac:chgData name="Ben Adams" userId="81c7120105062fa0" providerId="LiveId" clId="{F7B858B7-2344-401C-ABA0-84FDB5F596C3}" dt="2021-12-20T02:15:38.360" v="15857" actId="1038"/>
          <ac:spMkLst>
            <pc:docMk/>
            <pc:sldMk cId="738392738" sldId="343"/>
            <ac:spMk id="2" creationId="{F8FF98A4-1C85-4E55-BE78-06BF4DBFD68D}"/>
          </ac:spMkLst>
        </pc:spChg>
        <pc:spChg chg="add del">
          <ac:chgData name="Ben Adams" userId="81c7120105062fa0" providerId="LiveId" clId="{F7B858B7-2344-401C-ABA0-84FDB5F596C3}" dt="2021-12-20T02:14:21.344" v="15761" actId="26606"/>
          <ac:spMkLst>
            <pc:docMk/>
            <pc:sldMk cId="738392738" sldId="343"/>
            <ac:spMk id="9" creationId="{39E3965E-AC41-4711-9D10-E25ABB132D86}"/>
          </ac:spMkLst>
        </pc:spChg>
        <pc:spChg chg="add del">
          <ac:chgData name="Ben Adams" userId="81c7120105062fa0" providerId="LiveId" clId="{F7B858B7-2344-401C-ABA0-84FDB5F596C3}" dt="2021-12-20T02:14:21.344" v="15761" actId="26606"/>
          <ac:spMkLst>
            <pc:docMk/>
            <pc:sldMk cId="738392738" sldId="343"/>
            <ac:spMk id="13" creationId="{4C869C3B-5565-4AAC-86A8-9EB0AB1C653E}"/>
          </ac:spMkLst>
        </pc:spChg>
        <pc:spChg chg="add del">
          <ac:chgData name="Ben Adams" userId="81c7120105062fa0" providerId="LiveId" clId="{F7B858B7-2344-401C-ABA0-84FDB5F596C3}" dt="2021-12-20T02:14:21.344" v="15761" actId="26606"/>
          <ac:spMkLst>
            <pc:docMk/>
            <pc:sldMk cId="738392738" sldId="343"/>
            <ac:spMk id="17" creationId="{9995470A-422C-4D09-B47E-C2E326495B72}"/>
          </ac:spMkLst>
        </pc:spChg>
        <pc:spChg chg="add del">
          <ac:chgData name="Ben Adams" userId="81c7120105062fa0" providerId="LiveId" clId="{F7B858B7-2344-401C-ABA0-84FDB5F596C3}" dt="2021-12-20T02:14:25.134" v="15763" actId="26606"/>
          <ac:spMkLst>
            <pc:docMk/>
            <pc:sldMk cId="738392738" sldId="343"/>
            <ac:spMk id="19" creationId="{39E3965E-AC41-4711-9D10-E25ABB132D86}"/>
          </ac:spMkLst>
        </pc:spChg>
        <pc:spChg chg="add del">
          <ac:chgData name="Ben Adams" userId="81c7120105062fa0" providerId="LiveId" clId="{F7B858B7-2344-401C-ABA0-84FDB5F596C3}" dt="2021-12-20T02:14:25.134" v="15763" actId="26606"/>
          <ac:spMkLst>
            <pc:docMk/>
            <pc:sldMk cId="738392738" sldId="343"/>
            <ac:spMk id="21" creationId="{990BAFCD-EA0A-47F4-8B00-AAB1E67A90CC}"/>
          </ac:spMkLst>
        </pc:spChg>
        <pc:spChg chg="add del">
          <ac:chgData name="Ben Adams" userId="81c7120105062fa0" providerId="LiveId" clId="{F7B858B7-2344-401C-ABA0-84FDB5F596C3}" dt="2021-12-20T02:14:25.134" v="15763" actId="26606"/>
          <ac:spMkLst>
            <pc:docMk/>
            <pc:sldMk cId="738392738" sldId="343"/>
            <ac:spMk id="22" creationId="{2F9C61D6-37CC-4AD4-83C3-022D08874179}"/>
          </ac:spMkLst>
        </pc:spChg>
        <pc:picChg chg="add del mod">
          <ac:chgData name="Ben Adams" userId="81c7120105062fa0" providerId="LiveId" clId="{F7B858B7-2344-401C-ABA0-84FDB5F596C3}" dt="2021-12-20T02:17:10.619" v="15858" actId="478"/>
          <ac:picMkLst>
            <pc:docMk/>
            <pc:sldMk cId="738392738" sldId="343"/>
            <ac:picMk id="4" creationId="{4556EA6A-C750-45BF-9D31-30462D909BAF}"/>
          </ac:picMkLst>
        </pc:picChg>
        <pc:picChg chg="add mod">
          <ac:chgData name="Ben Adams" userId="81c7120105062fa0" providerId="LiveId" clId="{F7B858B7-2344-401C-ABA0-84FDB5F596C3}" dt="2021-12-20T02:17:36.861" v="15886" actId="1036"/>
          <ac:picMkLst>
            <pc:docMk/>
            <pc:sldMk cId="738392738" sldId="343"/>
            <ac:picMk id="6" creationId="{9BA537F5-D566-4A9F-8550-49FA98A26753}"/>
          </ac:picMkLst>
        </pc:picChg>
        <pc:cxnChg chg="add del">
          <ac:chgData name="Ben Adams" userId="81c7120105062fa0" providerId="LiveId" clId="{F7B858B7-2344-401C-ABA0-84FDB5F596C3}" dt="2021-12-20T02:14:21.344" v="15761" actId="26606"/>
          <ac:cxnSpMkLst>
            <pc:docMk/>
            <pc:sldMk cId="738392738" sldId="343"/>
            <ac:cxnSpMk id="11" creationId="{1F5DC8C3-BA5F-4EED-BB9A-A14272BD82A1}"/>
          </ac:cxnSpMkLst>
        </pc:cxnChg>
        <pc:cxnChg chg="add del">
          <ac:chgData name="Ben Adams" userId="81c7120105062fa0" providerId="LiveId" clId="{F7B858B7-2344-401C-ABA0-84FDB5F596C3}" dt="2021-12-20T02:14:21.344" v="15761" actId="26606"/>
          <ac:cxnSpMkLst>
            <pc:docMk/>
            <pc:sldMk cId="738392738" sldId="343"/>
            <ac:cxnSpMk id="15" creationId="{F41136EC-EC34-4D08-B5AB-8CE5870B1C74}"/>
          </ac:cxnSpMkLst>
        </pc:cxnChg>
        <pc:cxnChg chg="add del">
          <ac:chgData name="Ben Adams" userId="81c7120105062fa0" providerId="LiveId" clId="{F7B858B7-2344-401C-ABA0-84FDB5F596C3}" dt="2021-12-20T02:14:25.134" v="15763" actId="26606"/>
          <ac:cxnSpMkLst>
            <pc:docMk/>
            <pc:sldMk cId="738392738" sldId="343"/>
            <ac:cxnSpMk id="20" creationId="{1F5DC8C3-BA5F-4EED-BB9A-A14272BD82A1}"/>
          </ac:cxnSpMkLst>
        </pc:cxnChg>
        <pc:cxnChg chg="add del">
          <ac:chgData name="Ben Adams" userId="81c7120105062fa0" providerId="LiveId" clId="{F7B858B7-2344-401C-ABA0-84FDB5F596C3}" dt="2021-12-20T02:14:25.134" v="15763" actId="26606"/>
          <ac:cxnSpMkLst>
            <pc:docMk/>
            <pc:sldMk cId="738392738" sldId="343"/>
            <ac:cxnSpMk id="23" creationId="{2669285E-35F6-4010-B084-229A808458CD}"/>
          </ac:cxnSpMkLst>
        </pc:cxnChg>
      </pc:sldChg>
      <pc:sldChg chg="add del">
        <pc:chgData name="Ben Adams" userId="81c7120105062fa0" providerId="LiveId" clId="{F7B858B7-2344-401C-ABA0-84FDB5F596C3}" dt="2021-12-20T02:06:03.299" v="15598" actId="2890"/>
        <pc:sldMkLst>
          <pc:docMk/>
          <pc:sldMk cId="3421752000" sldId="343"/>
        </pc:sldMkLst>
      </pc:sldChg>
      <pc:sldChg chg="new del ord setBg">
        <pc:chgData name="Ben Adams" userId="81c7120105062fa0" providerId="LiveId" clId="{F7B858B7-2344-401C-ABA0-84FDB5F596C3}" dt="2021-12-20T02:09:57.116" v="15615" actId="2696"/>
        <pc:sldMkLst>
          <pc:docMk/>
          <pc:sldMk cId="3788976634" sldId="343"/>
        </pc:sldMkLst>
      </pc:sldChg>
      <pc:sldChg chg="addSp delSp modSp add del mod ord setBg">
        <pc:chgData name="Ben Adams" userId="81c7120105062fa0" providerId="LiveId" clId="{F7B858B7-2344-401C-ABA0-84FDB5F596C3}" dt="2021-12-20T02:10:44.817" v="15620" actId="2696"/>
        <pc:sldMkLst>
          <pc:docMk/>
          <pc:sldMk cId="4193301413" sldId="343"/>
        </pc:sldMkLst>
        <pc:spChg chg="mod">
          <ac:chgData name="Ben Adams" userId="81c7120105062fa0" providerId="LiveId" clId="{F7B858B7-2344-401C-ABA0-84FDB5F596C3}" dt="2021-12-20T02:10:39.142" v="15619" actId="26606"/>
          <ac:spMkLst>
            <pc:docMk/>
            <pc:sldMk cId="4193301413" sldId="343"/>
            <ac:spMk id="2" creationId="{75AC86D3-8FD1-4F47-A319-7D0542E48B2F}"/>
          </ac:spMkLst>
        </pc:spChg>
        <pc:spChg chg="mod ord">
          <ac:chgData name="Ben Adams" userId="81c7120105062fa0" providerId="LiveId" clId="{F7B858B7-2344-401C-ABA0-84FDB5F596C3}" dt="2021-12-20T02:10:39.142" v="15619" actId="26606"/>
          <ac:spMkLst>
            <pc:docMk/>
            <pc:sldMk cId="4193301413" sldId="343"/>
            <ac:spMk id="6" creationId="{A79B7A56-6238-4FAE-8EAF-08D08D10833C}"/>
          </ac:spMkLst>
        </pc:spChg>
        <pc:spChg chg="del">
          <ac:chgData name="Ben Adams" userId="81c7120105062fa0" providerId="LiveId" clId="{F7B858B7-2344-401C-ABA0-84FDB5F596C3}" dt="2021-12-20T02:10:39.142" v="15619" actId="26606"/>
          <ac:spMkLst>
            <pc:docMk/>
            <pc:sldMk cId="4193301413" sldId="343"/>
            <ac:spMk id="17" creationId="{990D0034-F768-41E7-85D4-F38C4DE85770}"/>
          </ac:spMkLst>
        </pc:spChg>
        <pc:spChg chg="mod">
          <ac:chgData name="Ben Adams" userId="81c7120105062fa0" providerId="LiveId" clId="{F7B858B7-2344-401C-ABA0-84FDB5F596C3}" dt="2021-12-20T02:10:39.142" v="15619" actId="26606"/>
          <ac:spMkLst>
            <pc:docMk/>
            <pc:sldMk cId="4193301413" sldId="343"/>
            <ac:spMk id="19" creationId="{9A09D7E8-CC65-4ED5-B08E-E93B7D52E582}"/>
          </ac:spMkLst>
        </pc:spChg>
        <pc:spChg chg="del">
          <ac:chgData name="Ben Adams" userId="81c7120105062fa0" providerId="LiveId" clId="{F7B858B7-2344-401C-ABA0-84FDB5F596C3}" dt="2021-12-20T02:10:39.142" v="15619" actId="26606"/>
          <ac:spMkLst>
            <pc:docMk/>
            <pc:sldMk cId="4193301413" sldId="343"/>
            <ac:spMk id="26" creationId="{7A3E0404-86A9-40FA-8DB8-302414EE2D9E}"/>
          </ac:spMkLst>
        </pc:spChg>
        <pc:spChg chg="add">
          <ac:chgData name="Ben Adams" userId="81c7120105062fa0" providerId="LiveId" clId="{F7B858B7-2344-401C-ABA0-84FDB5F596C3}" dt="2021-12-20T02:10:39.142" v="15619" actId="26606"/>
          <ac:spMkLst>
            <pc:docMk/>
            <pc:sldMk cId="4193301413" sldId="343"/>
            <ac:spMk id="71" creationId="{F4FAA6B4-BAFB-4474-9B14-DC83A9096513}"/>
          </ac:spMkLst>
        </pc:spChg>
        <pc:spChg chg="add">
          <ac:chgData name="Ben Adams" userId="81c7120105062fa0" providerId="LiveId" clId="{F7B858B7-2344-401C-ABA0-84FDB5F596C3}" dt="2021-12-20T02:10:39.142" v="15619" actId="26606"/>
          <ac:spMkLst>
            <pc:docMk/>
            <pc:sldMk cId="4193301413" sldId="343"/>
            <ac:spMk id="75" creationId="{DB148495-5F82-48E2-A76C-C8E1C8949940}"/>
          </ac:spMkLst>
        </pc:spChg>
        <pc:picChg chg="mod">
          <ac:chgData name="Ben Adams" userId="81c7120105062fa0" providerId="LiveId" clId="{F7B858B7-2344-401C-ABA0-84FDB5F596C3}" dt="2021-12-20T02:10:39.142" v="15619" actId="26606"/>
          <ac:picMkLst>
            <pc:docMk/>
            <pc:sldMk cId="4193301413" sldId="343"/>
            <ac:picMk id="1026" creationId="{C0FEDFFB-4B24-4BE1-B97B-CFB394F5F7AD}"/>
          </ac:picMkLst>
        </pc:picChg>
        <pc:cxnChg chg="del">
          <ac:chgData name="Ben Adams" userId="81c7120105062fa0" providerId="LiveId" clId="{F7B858B7-2344-401C-ABA0-84FDB5F596C3}" dt="2021-12-20T02:10:39.142" v="15619" actId="26606"/>
          <ac:cxnSpMkLst>
            <pc:docMk/>
            <pc:sldMk cId="4193301413" sldId="343"/>
            <ac:cxnSpMk id="24" creationId="{5A0A5CF6-407C-4691-8122-49DF69D0020D}"/>
          </ac:cxnSpMkLst>
        </pc:cxnChg>
        <pc:cxnChg chg="add">
          <ac:chgData name="Ben Adams" userId="81c7120105062fa0" providerId="LiveId" clId="{F7B858B7-2344-401C-ABA0-84FDB5F596C3}" dt="2021-12-20T02:10:39.142" v="15619" actId="26606"/>
          <ac:cxnSpMkLst>
            <pc:docMk/>
            <pc:sldMk cId="4193301413" sldId="343"/>
            <ac:cxnSpMk id="73" creationId="{4364CDC3-ADB0-4691-9286-5925F160C2D5}"/>
          </ac:cxnSpMkLst>
        </pc:cxnChg>
      </pc:sldChg>
      <pc:sldChg chg="addSp delSp modSp add mod">
        <pc:chgData name="Ben Adams" userId="81c7120105062fa0" providerId="LiveId" clId="{F7B858B7-2344-401C-ABA0-84FDB5F596C3}" dt="2021-12-20T02:18:48.505" v="15922" actId="1036"/>
        <pc:sldMkLst>
          <pc:docMk/>
          <pc:sldMk cId="4276538892" sldId="344"/>
        </pc:sldMkLst>
        <pc:spChg chg="mod">
          <ac:chgData name="Ben Adams" userId="81c7120105062fa0" providerId="LiveId" clId="{F7B858B7-2344-401C-ABA0-84FDB5F596C3}" dt="2021-12-20T02:17:54.016" v="15894" actId="20577"/>
          <ac:spMkLst>
            <pc:docMk/>
            <pc:sldMk cId="4276538892" sldId="344"/>
            <ac:spMk id="2" creationId="{F8FF98A4-1C85-4E55-BE78-06BF4DBFD68D}"/>
          </ac:spMkLst>
        </pc:spChg>
        <pc:picChg chg="add mod">
          <ac:chgData name="Ben Adams" userId="81c7120105062fa0" providerId="LiveId" clId="{F7B858B7-2344-401C-ABA0-84FDB5F596C3}" dt="2021-12-20T02:18:48.505" v="15922" actId="1036"/>
          <ac:picMkLst>
            <pc:docMk/>
            <pc:sldMk cId="4276538892" sldId="344"/>
            <ac:picMk id="4" creationId="{263CFA13-804F-4F33-87A6-B523E05FA487}"/>
          </ac:picMkLst>
        </pc:picChg>
        <pc:picChg chg="del">
          <ac:chgData name="Ben Adams" userId="81c7120105062fa0" providerId="LiveId" clId="{F7B858B7-2344-401C-ABA0-84FDB5F596C3}" dt="2021-12-20T02:17:56.573" v="15895" actId="478"/>
          <ac:picMkLst>
            <pc:docMk/>
            <pc:sldMk cId="4276538892" sldId="344"/>
            <ac:picMk id="6" creationId="{9BA537F5-D566-4A9F-8550-49FA98A26753}"/>
          </ac:picMkLst>
        </pc:picChg>
      </pc:sldChg>
      <pc:sldChg chg="addSp delSp modSp add mod">
        <pc:chgData name="Ben Adams" userId="81c7120105062fa0" providerId="LiveId" clId="{F7B858B7-2344-401C-ABA0-84FDB5F596C3}" dt="2021-12-20T02:19:57.235" v="15939" actId="1076"/>
        <pc:sldMkLst>
          <pc:docMk/>
          <pc:sldMk cId="1327331502" sldId="345"/>
        </pc:sldMkLst>
        <pc:spChg chg="mod">
          <ac:chgData name="Ben Adams" userId="81c7120105062fa0" providerId="LiveId" clId="{F7B858B7-2344-401C-ABA0-84FDB5F596C3}" dt="2021-12-20T02:19:15.049" v="15930" actId="20577"/>
          <ac:spMkLst>
            <pc:docMk/>
            <pc:sldMk cId="1327331502" sldId="345"/>
            <ac:spMk id="2" creationId="{F8FF98A4-1C85-4E55-BE78-06BF4DBFD68D}"/>
          </ac:spMkLst>
        </pc:spChg>
        <pc:picChg chg="del">
          <ac:chgData name="Ben Adams" userId="81c7120105062fa0" providerId="LiveId" clId="{F7B858B7-2344-401C-ABA0-84FDB5F596C3}" dt="2021-12-20T02:19:18.296" v="15931" actId="478"/>
          <ac:picMkLst>
            <pc:docMk/>
            <pc:sldMk cId="1327331502" sldId="345"/>
            <ac:picMk id="4" creationId="{263CFA13-804F-4F33-87A6-B523E05FA487}"/>
          </ac:picMkLst>
        </pc:picChg>
        <pc:picChg chg="add mod">
          <ac:chgData name="Ben Adams" userId="81c7120105062fa0" providerId="LiveId" clId="{F7B858B7-2344-401C-ABA0-84FDB5F596C3}" dt="2021-12-20T02:19:57.235" v="15939" actId="1076"/>
          <ac:picMkLst>
            <pc:docMk/>
            <pc:sldMk cId="1327331502" sldId="345"/>
            <ac:picMk id="5" creationId="{D86A6038-838A-40EF-AA8D-F702656FB40C}"/>
          </ac:picMkLst>
        </pc:picChg>
      </pc:sldChg>
      <pc:sldChg chg="addSp delSp modSp add mod">
        <pc:chgData name="Ben Adams" userId="81c7120105062fa0" providerId="LiveId" clId="{F7B858B7-2344-401C-ABA0-84FDB5F596C3}" dt="2021-12-20T02:21:21.297" v="15984" actId="14100"/>
        <pc:sldMkLst>
          <pc:docMk/>
          <pc:sldMk cId="4061252283" sldId="346"/>
        </pc:sldMkLst>
        <pc:spChg chg="mod">
          <ac:chgData name="Ben Adams" userId="81c7120105062fa0" providerId="LiveId" clId="{F7B858B7-2344-401C-ABA0-84FDB5F596C3}" dt="2021-12-20T02:20:23.767" v="15945" actId="20577"/>
          <ac:spMkLst>
            <pc:docMk/>
            <pc:sldMk cId="4061252283" sldId="346"/>
            <ac:spMk id="2" creationId="{F8FF98A4-1C85-4E55-BE78-06BF4DBFD68D}"/>
          </ac:spMkLst>
        </pc:spChg>
        <pc:picChg chg="add mod">
          <ac:chgData name="Ben Adams" userId="81c7120105062fa0" providerId="LiveId" clId="{F7B858B7-2344-401C-ABA0-84FDB5F596C3}" dt="2021-12-20T02:21:21.297" v="15984" actId="14100"/>
          <ac:picMkLst>
            <pc:docMk/>
            <pc:sldMk cId="4061252283" sldId="346"/>
            <ac:picMk id="4" creationId="{32916CB8-54EC-4E7F-A159-94B12FED92F1}"/>
          </ac:picMkLst>
        </pc:picChg>
        <pc:picChg chg="del">
          <ac:chgData name="Ben Adams" userId="81c7120105062fa0" providerId="LiveId" clId="{F7B858B7-2344-401C-ABA0-84FDB5F596C3}" dt="2021-12-20T02:20:25.214" v="15946" actId="478"/>
          <ac:picMkLst>
            <pc:docMk/>
            <pc:sldMk cId="4061252283" sldId="346"/>
            <ac:picMk id="5" creationId="{D86A6038-838A-40EF-AA8D-F702656FB40C}"/>
          </ac:picMkLst>
        </pc:picChg>
      </pc:sldChg>
      <pc:sldChg chg="addSp delSp modSp add mod">
        <pc:chgData name="Ben Adams" userId="81c7120105062fa0" providerId="LiveId" clId="{F7B858B7-2344-401C-ABA0-84FDB5F596C3}" dt="2021-12-20T02:31:42.336" v="16224" actId="14861"/>
        <pc:sldMkLst>
          <pc:docMk/>
          <pc:sldMk cId="52881110" sldId="347"/>
        </pc:sldMkLst>
        <pc:spChg chg="mod">
          <ac:chgData name="Ben Adams" userId="81c7120105062fa0" providerId="LiveId" clId="{F7B858B7-2344-401C-ABA0-84FDB5F596C3}" dt="2021-12-20T02:27:42.332" v="16020" actId="14100"/>
          <ac:spMkLst>
            <pc:docMk/>
            <pc:sldMk cId="52881110" sldId="347"/>
            <ac:spMk id="2" creationId="{F8FF98A4-1C85-4E55-BE78-06BF4DBFD68D}"/>
          </ac:spMkLst>
        </pc:spChg>
        <pc:picChg chg="del">
          <ac:chgData name="Ben Adams" userId="81c7120105062fa0" providerId="LiveId" clId="{F7B858B7-2344-401C-ABA0-84FDB5F596C3}" dt="2021-12-20T02:25:30.980" v="15986" actId="478"/>
          <ac:picMkLst>
            <pc:docMk/>
            <pc:sldMk cId="52881110" sldId="347"/>
            <ac:picMk id="4" creationId="{32916CB8-54EC-4E7F-A159-94B12FED92F1}"/>
          </ac:picMkLst>
        </pc:picChg>
        <pc:picChg chg="add del mod">
          <ac:chgData name="Ben Adams" userId="81c7120105062fa0" providerId="LiveId" clId="{F7B858B7-2344-401C-ABA0-84FDB5F596C3}" dt="2021-12-20T02:27:58.498" v="16023" actId="478"/>
          <ac:picMkLst>
            <pc:docMk/>
            <pc:sldMk cId="52881110" sldId="347"/>
            <ac:picMk id="5" creationId="{D331A781-594A-4A5E-98EF-02EE8E01D663}"/>
          </ac:picMkLst>
        </pc:picChg>
        <pc:picChg chg="add mod">
          <ac:chgData name="Ben Adams" userId="81c7120105062fa0" providerId="LiveId" clId="{F7B858B7-2344-401C-ABA0-84FDB5F596C3}" dt="2021-12-20T02:29:09.181" v="16039" actId="1076"/>
          <ac:picMkLst>
            <pc:docMk/>
            <pc:sldMk cId="52881110" sldId="347"/>
            <ac:picMk id="7" creationId="{FBB67F72-AA23-4198-91C9-1A5E36E923ED}"/>
          </ac:picMkLst>
        </pc:picChg>
        <pc:picChg chg="add mod">
          <ac:chgData name="Ben Adams" userId="81c7120105062fa0" providerId="LiveId" clId="{F7B858B7-2344-401C-ABA0-84FDB5F596C3}" dt="2021-12-20T02:29:00.792" v="16038" actId="1037"/>
          <ac:picMkLst>
            <pc:docMk/>
            <pc:sldMk cId="52881110" sldId="347"/>
            <ac:picMk id="9" creationId="{5D9CC85D-9784-4BDE-B5FF-85294DFC7CF3}"/>
          </ac:picMkLst>
        </pc:picChg>
        <pc:picChg chg="add mod">
          <ac:chgData name="Ben Adams" userId="81c7120105062fa0" providerId="LiveId" clId="{F7B858B7-2344-401C-ABA0-84FDB5F596C3}" dt="2021-12-20T02:28:46.517" v="16028" actId="1076"/>
          <ac:picMkLst>
            <pc:docMk/>
            <pc:sldMk cId="52881110" sldId="347"/>
            <ac:picMk id="11" creationId="{14158455-309D-4929-849D-AABF2D49B7D6}"/>
          </ac:picMkLst>
        </pc:picChg>
        <pc:picChg chg="add mod">
          <ac:chgData name="Ben Adams" userId="81c7120105062fa0" providerId="LiveId" clId="{F7B858B7-2344-401C-ABA0-84FDB5F596C3}" dt="2021-12-20T02:28:37.013" v="16027" actId="1076"/>
          <ac:picMkLst>
            <pc:docMk/>
            <pc:sldMk cId="52881110" sldId="347"/>
            <ac:picMk id="13" creationId="{B6AFCABF-09D1-4003-8C53-F40CF31DF8D9}"/>
          </ac:picMkLst>
        </pc:picChg>
        <pc:picChg chg="add mod">
          <ac:chgData name="Ben Adams" userId="81c7120105062fa0" providerId="LiveId" clId="{F7B858B7-2344-401C-ABA0-84FDB5F596C3}" dt="2021-12-20T02:31:42.336" v="16224" actId="14861"/>
          <ac:picMkLst>
            <pc:docMk/>
            <pc:sldMk cId="52881110" sldId="347"/>
            <ac:picMk id="15" creationId="{C6158CA2-7CC5-40A7-900D-6EF035068E5F}"/>
          </ac:picMkLst>
        </pc:picChg>
      </pc:sldChg>
      <pc:sldMasterChg chg="setBg modSldLayout">
        <pc:chgData name="Ben Adams" userId="81c7120105062fa0" providerId="LiveId" clId="{F7B858B7-2344-401C-ABA0-84FDB5F596C3}" dt="2021-12-20T02:12:17.811" v="15623"/>
        <pc:sldMasterMkLst>
          <pc:docMk/>
          <pc:sldMasterMk cId="354603096" sldId="2147483660"/>
        </pc:sldMasterMkLst>
        <pc:sldLayoutChg chg="setBg">
          <pc:chgData name="Ben Adams" userId="81c7120105062fa0" providerId="LiveId" clId="{F7B858B7-2344-401C-ABA0-84FDB5F596C3}" dt="2021-12-20T02:12:17.811" v="15623"/>
          <pc:sldLayoutMkLst>
            <pc:docMk/>
            <pc:sldMasterMk cId="354603096" sldId="2147483660"/>
            <pc:sldLayoutMk cId="2623437509" sldId="2147483661"/>
          </pc:sldLayoutMkLst>
        </pc:sldLayoutChg>
        <pc:sldLayoutChg chg="setBg">
          <pc:chgData name="Ben Adams" userId="81c7120105062fa0" providerId="LiveId" clId="{F7B858B7-2344-401C-ABA0-84FDB5F596C3}" dt="2021-12-20T02:12:17.811" v="15623"/>
          <pc:sldLayoutMkLst>
            <pc:docMk/>
            <pc:sldMasterMk cId="354603096" sldId="2147483660"/>
            <pc:sldLayoutMk cId="2540465968" sldId="2147483662"/>
          </pc:sldLayoutMkLst>
        </pc:sldLayoutChg>
        <pc:sldLayoutChg chg="setBg">
          <pc:chgData name="Ben Adams" userId="81c7120105062fa0" providerId="LiveId" clId="{F7B858B7-2344-401C-ABA0-84FDB5F596C3}" dt="2021-12-20T02:12:17.811" v="15623"/>
          <pc:sldLayoutMkLst>
            <pc:docMk/>
            <pc:sldMasterMk cId="354603096" sldId="2147483660"/>
            <pc:sldLayoutMk cId="762783540" sldId="2147483663"/>
          </pc:sldLayoutMkLst>
        </pc:sldLayoutChg>
        <pc:sldLayoutChg chg="setBg">
          <pc:chgData name="Ben Adams" userId="81c7120105062fa0" providerId="LiveId" clId="{F7B858B7-2344-401C-ABA0-84FDB5F596C3}" dt="2021-12-20T02:12:17.811" v="15623"/>
          <pc:sldLayoutMkLst>
            <pc:docMk/>
            <pc:sldMasterMk cId="354603096" sldId="2147483660"/>
            <pc:sldLayoutMk cId="588359594" sldId="2147483664"/>
          </pc:sldLayoutMkLst>
        </pc:sldLayoutChg>
        <pc:sldLayoutChg chg="setBg">
          <pc:chgData name="Ben Adams" userId="81c7120105062fa0" providerId="LiveId" clId="{F7B858B7-2344-401C-ABA0-84FDB5F596C3}" dt="2021-12-20T02:12:17.811" v="15623"/>
          <pc:sldLayoutMkLst>
            <pc:docMk/>
            <pc:sldMasterMk cId="354603096" sldId="2147483660"/>
            <pc:sldLayoutMk cId="1963925727" sldId="2147483665"/>
          </pc:sldLayoutMkLst>
        </pc:sldLayoutChg>
        <pc:sldLayoutChg chg="setBg">
          <pc:chgData name="Ben Adams" userId="81c7120105062fa0" providerId="LiveId" clId="{F7B858B7-2344-401C-ABA0-84FDB5F596C3}" dt="2021-12-20T02:12:17.811" v="15623"/>
          <pc:sldLayoutMkLst>
            <pc:docMk/>
            <pc:sldMasterMk cId="354603096" sldId="2147483660"/>
            <pc:sldLayoutMk cId="4268543396" sldId="2147483666"/>
          </pc:sldLayoutMkLst>
        </pc:sldLayoutChg>
        <pc:sldLayoutChg chg="setBg">
          <pc:chgData name="Ben Adams" userId="81c7120105062fa0" providerId="LiveId" clId="{F7B858B7-2344-401C-ABA0-84FDB5F596C3}" dt="2021-12-20T02:12:17.811" v="15623"/>
          <pc:sldLayoutMkLst>
            <pc:docMk/>
            <pc:sldMasterMk cId="354603096" sldId="2147483660"/>
            <pc:sldLayoutMk cId="133393754" sldId="2147483667"/>
          </pc:sldLayoutMkLst>
        </pc:sldLayoutChg>
        <pc:sldLayoutChg chg="setBg">
          <pc:chgData name="Ben Adams" userId="81c7120105062fa0" providerId="LiveId" clId="{F7B858B7-2344-401C-ABA0-84FDB5F596C3}" dt="2021-12-20T02:12:17.811" v="15623"/>
          <pc:sldLayoutMkLst>
            <pc:docMk/>
            <pc:sldMasterMk cId="354603096" sldId="2147483660"/>
            <pc:sldLayoutMk cId="3771184421" sldId="2147483668"/>
          </pc:sldLayoutMkLst>
        </pc:sldLayoutChg>
        <pc:sldLayoutChg chg="setBg">
          <pc:chgData name="Ben Adams" userId="81c7120105062fa0" providerId="LiveId" clId="{F7B858B7-2344-401C-ABA0-84FDB5F596C3}" dt="2021-12-20T02:12:17.811" v="15623"/>
          <pc:sldLayoutMkLst>
            <pc:docMk/>
            <pc:sldMasterMk cId="354603096" sldId="2147483660"/>
            <pc:sldLayoutMk cId="1201613766" sldId="2147483669"/>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7T23:43:57.042"/>
    </inkml:context>
    <inkml:brush xml:id="br0">
      <inkml:brushProperty name="width" value="0.05" units="cm"/>
      <inkml:brushProperty name="height" value="0.05" units="cm"/>
    </inkml:brush>
  </inkml:definitions>
  <inkml:trace contextRef="#ctx0" brushRef="#br0">7439 268 24575,'-4'-1'0,"-59"-2"0,-1 3 0,1 3 0,-1 2 0,1 3 0,1 3 0,-94 29 0,16 7 0,-227 109 0,24 29 0,63-31 0,106-67 0,-3-7 0,-202 60 0,239-97 0,-143 66 0,80-27 0,110-46 0,-136 72 0,106-36 0,-124 68 0,140-83 0,3 3 0,-116 91 0,203-138 0,-408 298 0,291-220 0,-136 121 0,-205 148 0,300-235 0,6 8 0,-202 205 0,311-275 0,-77 106 0,-35 81 0,-49 65 0,159-234 0,4 2 0,3 3 0,-51 109 0,39-57 0,7-17 0,-86 245 0,113-237 0,7 1 0,-19 253 0,39-258 0,5 0 0,6 0 0,6-1 0,27 127 0,-24-192 0,2-1 0,3 0 0,3-2 0,2 0 0,2-2 0,3-1 0,2-1 0,2-1 0,70 80 0,-69-95 0,3 0 0,1-3 0,1-1 0,1-2 0,2-2 0,1-1 0,92 40 0,-75-43 0,1-2 0,1-4 0,1-2 0,0-2 0,117 8 0,-83-18 0,1-3 0,-1-5 0,0-4 0,-1-5 0,0-3 0,135-42 0,-190 43 0,0-2 0,-1-1 0,-1-2 0,56-39 0,133-117 0,-153 115 0,-8 5 0,-2-2 0,-3-2 0,-2-4 0,-4-2 0,58-86 0,-23 10 0,80-117 0,-166 253 0,251-372 0,-205 292 0,-3-2 0,57-147 0,-41 54 0,-16 38 0,85-171 0,-6 88 0,-95 178 0,2 1 0,59-62 0,-69 85 0,2 0 0,0 2 0,1 1 0,1 1 0,1 2 0,0 0 0,2 2 0,0 2 0,0 0 0,2 3 0,-1 0 0,1 2 0,68-9 0,-60 12 0,-1 2 0,1 3 0,71 4 0,-93 0 0,0 0 0,1 2 0,-1 0 0,-1 0 0,1 2 0,-1 1 0,0 0 0,-1 1 0,31 21 0,200 177 0,-127-101 0,-79-69 0,-2 2 0,-2 1 0,-1 2 0,-3 1 0,-1 2 0,-2 1 0,-3 2 0,-1 0 0,-3 2 0,-2 1 0,18 61 0,-20-50 0,7 28 0,4-2 0,60 118 0,144 195 0,-167-299 0,-37-58 0,-2 0 0,38 80 0,32 151 0,-25-58 0,-53-165 0,3 0 0,30 49 0,-41-82 0,0 0 0,2 0 0,0-2 0,2 0 0,0 0 0,0-2 0,1 0 0,1-1 0,1-1 0,0-1 0,37 17 0,-11-10 0,1-2 0,0-2 0,1-2 0,76 10 0,411 30 0,-394-47 0,33 2 0,187-16 0,-269-1 0,-1-5 0,-1-4 0,0-4 0,-1-3 0,-2-5 0,-1-3 0,92-50 0,-143 63 0,-1-2 0,-1-1 0,48-43 0,-27 15 0,48-61 0,-65 65 0,-2-2 0,-3-1 0,-1-2 0,-3-1 0,32-85 0,-15 12 0,38-179 0,-59 194 0,-5 0 0,7-165 0,-25 205 0,-2 0 0,-4 0 0,-2 1 0,-4 0 0,-22-77 0,12 84 0,-2 1 0,-4 0 0,-1 2 0,-49-73 0,-168-210 0,203 291 0,-3 1 0,-2 3 0,-2 2 0,-91-67 0,-715-451 0,817 541 0,2-2 0,0-1 0,2-2 0,-51-54 0,71 66 0,0-2 0,1 0 0,0 0 0,2-2 0,0 1 0,1-1 0,2-1 0,0 1 0,1-2 0,0 1 0,-3-27 0,7 22 0,1 0 0,1-1 0,2 1 0,0-1 0,2 1 0,1 0 0,1 0 0,1 0 0,1 1 0,1 0 0,1 0 0,2 1 0,15-26 0,-6 16 0,1 0 0,2 2 0,1 1 0,2 0 0,1 2 0,1 1 0,1 2 0,36-25 0,38-19 0,121-59 0,-186 110 0,0 2 0,71-20 0,87-11 0,-54 16 0,-9-1 0,2 6 0,207-14 0,706 16 0,-990 28 0,-1 2 0,83 18 0,110 41 0,-249-64 0,27 9 0,0 1 0,-1 1 0,0 1 0,-1 2 0,0 1 0,45 34 0,-22-16 0,-36-27 0,-2 2 0,1-1 0,-1 2 0,0-1 0,-1 1 0,0 1 0,14 16 0,-23-24 0,0 0 0,1 0 0,-1 0 0,1 0 0,-1-1 0,1 1 0,0 0 0,0-1 0,0 0 0,0 1 0,0-1 0,0 0 0,0 0 0,0 0 0,4 1 0,-1 0 0,49 17 0,0-3 0,2-2 0,107 13 0,-16-3 0,57 25 0,-174-39 0,0 1 0,-1 2 0,0 1 0,42 28 0,-36-18 0,-2 1 0,34 34 0,-53-45 0,0 1 0,-1 0 0,0 1 0,-1 1 0,-1 0 0,13 27 0,-22-37 0,-1 0 0,0 0 0,0 0 0,0 0 0,-1 0 0,0 0 0,-2 14 0,0 2 0,1-12 0,-1 0 0,0-1 0,0 0 0,-9 21 0,1-1 0,-12 38 0,-3 0 0,-4-2 0,-2 0 0,-43 65 0,2-22 0,-127 146 0,162-211 0,-173 177 0,-18-19 0,107-97 0,-79 103 0,88-86 0,-60 40 0,-28 30 0,179-168 0,1 1 0,1 1 0,1 1 0,2 1 0,1 0 0,-15 40 0,6-2 0,-26 124 0,17-42 0,-53 283 0,79-371 0,3 0 0,2 0 0,3 0 0,3 0 0,15 81 0,-5-59 0,4-2 0,32 93 0,-33-129 0,2-1 0,2-1 0,2-1 0,2-2 0,32 41 0,-10-23 0,2-2 0,86 73 0,-97-94 0,1-2 0,73 45 0,-98-69 0,1 0 0,0-1 0,1-1 0,0-1 0,-1 0 0,2-1 0,-1 0 0,0-1 0,1-1 0,-1-1 0,1 0 0,20-3 0,12-4 0,-1-3 0,0-2 0,-1-1 0,0-3 0,76-36 0,-17-2 0,119-81 0,-151 90 0,116-47 0,26-15 0,-185 88 0,-2-2 0,0 0 0,-1-2 0,47-47 0,-27 12 0,-3-2 0,39-66 0,28-39 0,50-70 0,-129 177 0,-3 0 0,32-85 0,44-209 0,-34 98 0,-48 181 0,49-101 0,-47 128 0,2 1 0,2 1 0,44-47 0,-40 49 0,-13 15 0,156-180 0,-141 169 0,2 2 0,1 1 0,55-36 0,-71 56 0,2 1 0,-1 1 0,2 1 0,0 1 0,0 1 0,0 2 0,31-5 0,-6 4 0,0 3 0,99 2 0,-122 5 0,0 2 0,0 0 0,-1 2 0,1 1 0,-1 1 0,49 23 0,147 92 0,-177-95 0,31 21 0,-3 3 0,-3 3 0,91 90 0,72 116 0,-22 19 0,-204-270 0,45 63 0,-3 1 0,-3 3 0,-3 2 0,56 143 0,20 143 0,-40-112 0,-57-184 0,3-2 0,3 0 0,3-3 0,3 0 0,2-2 0,62 77 0,43 28 0,-115-140 0,1-1 0,1 0 0,55 34 0,-51-41 0,0-2 0,1-1 0,0-2 0,72 19 0,152 17 0,-189-39 0,4 0 0,1-4 0,90-3 0,146-23 0,-240 16 0,-39 2 0,0-1 0,0-2 0,48-11 0,-24-5 0,0-1 0,100-58 0,-85 42 0,-53 28 0,107-50 0,-107 52 0,1-2 0,-2 0 0,1-1 0,-1-1 0,-1 0 0,15-14 0,3-6 0,41-50 0,-21 14 0,-3-3 0,79-143 0,-21 23 0,-87 153 0,76-143 0,-79 141 0,-2-1 0,20-73 0,-25 61 0,-2-1 0,-3 0 0,-2 0 0,-2 0 0,-2 0 0,-3 0 0,-14-74 0,2 51 0,-4 0 0,-3 1 0,-4 2 0,-48-101 0,-225-477 0,65 200 0,201 398 0,-2 2 0,-73-83 0,-104-73 0,59 63 0,64 58 0,-106-80 0,13 37 0,-127-99 0,71 34 0,-184-153 0,86 89 0,-20 25 0,-77-9 0,67 41 0,-417-258 0,125 80 0,-110-47 0,523 299 0,-22-12 0,250 130 0,12 7 0,0 0 0,1-1 0,-1 1 0,0-1 0,1 0 0,0 0 0,0-1 0,-7-6 0,11 9 0,-1 1 0,1-1 0,0 1 0,0-1 0,0 1 0,0-1 0,0 1 0,0-1 0,0 1 0,0-1 0,1 1 0,-1-1 0,0 1 0,0-1 0,0 1 0,0-1 0,1 1 0,-1-1 0,0 1 0,0-1 0,1 1 0,-1 0 0,0-1 0,1 1 0,-1 0 0,0-1 0,1 1 0,0-1 0,14-10 0,-12 9 0,28-16-1365,4-2-5462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7T23:44:56.883"/>
    </inkml:context>
    <inkml:brush xml:id="br0">
      <inkml:brushProperty name="width" value="0.05" units="cm"/>
      <inkml:brushProperty name="height" value="0.05" units="cm"/>
    </inkml:brush>
  </inkml:definitions>
  <inkml:trace contextRef="#ctx0" brushRef="#br0">79 0 24575,'0'44'0,"-1"1"0,-2-1 0,-10 46 0,8-57 0,1 1 0,2 1 0,3 49 0,-3 43 0,-20-17 0,-3-1-1365,22-89-5462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7T23:45:04.897"/>
    </inkml:context>
    <inkml:brush xml:id="br0">
      <inkml:brushProperty name="width" value="0.05" units="cm"/>
      <inkml:brushProperty name="height" value="0.05" units="cm"/>
    </inkml:brush>
  </inkml:definitions>
  <inkml:trace contextRef="#ctx0" brushRef="#br0">350 0 24575,'-1'6'0,"-1"-1"0,1 1 0,-1-1 0,0 1 0,-1-1 0,1 0 0,-1 0 0,0 0 0,0 0 0,-1 0 0,1-1 0,-1 1 0,0-1 0,-7 5 0,-15 21 0,12-10 0,9-10 0,-2 0 0,1-1 0,-1 0 0,-1-1 0,0 1 0,0-2 0,0 1 0,-1-1 0,-14 9 0,2-5 0,0 2 0,1 0 0,1 2 0,-25 21 0,12-11-1365,16-17-5462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7T23:45:07.253"/>
    </inkml:context>
    <inkml:brush xml:id="br0">
      <inkml:brushProperty name="width" value="0.05" units="cm"/>
      <inkml:brushProperty name="height" value="0.05" units="cm"/>
    </inkml:brush>
  </inkml:definitions>
  <inkml:trace contextRef="#ctx0" brushRef="#br0">1 0 24575,'-1'67'0,"3"73"0,0-133 0,0 0 0,0 0 0,1 0 0,-1 0 0,2 0 0,-1 0 0,1-1 0,0 0 0,0 1 0,1-2 0,-1 1 0,2 0 0,5 5 0,-2-2 0,-1 0 0,0 1 0,10 17 0,-17-25 5,5 8-279,-1 1 0,0-1 0,-1 0 0,6 22 0,-7-13-6553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7T23:44:00.190"/>
    </inkml:context>
    <inkml:brush xml:id="br0">
      <inkml:brushProperty name="width" value="0.05" units="cm"/>
      <inkml:brushProperty name="height" value="0.05" units="cm"/>
    </inkml:brush>
  </inkml:definitions>
  <inkml:trace contextRef="#ctx0" brushRef="#br0">211 0 24575,'0'0'0,"0"0"0,0 0 0,0 0 0,0 0 0,0 5 0,-10 116 0,-6 0 0,-50 189 0,64-303 0,-37 136 0,-37 255 0,76-394 0,-1 0 0,1 0 0,0 0 0,0 0 0,0 0 0,1 0 0,-1 0 0,1 0 0,0 0 0,2 6 0,-1-7 0,-1-1 0,1 0 0,0 1 0,0-1 0,0 0 0,0 0 0,0 0 0,0 0 0,1-1 0,-1 1 0,1-1 0,-1 1 0,1-1 0,-1 0 0,6 2 0,32 8 68,0 0 1,0-3-1,1-2 0,56 3 0,-56-7-409,-1 2 0,0 1-1,0 3 1,70 22 0,-90-22-6486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7T23:44:13.523"/>
    </inkml:context>
    <inkml:brush xml:id="br0">
      <inkml:brushProperty name="width" value="0.05" units="cm"/>
      <inkml:brushProperty name="height" value="0.05" units="cm"/>
    </inkml:brush>
  </inkml:definitions>
  <inkml:trace contextRef="#ctx0" brushRef="#br0">1 1 24575,'0'0'0,"0"0"0,0 0 0,0 0 0,0 0 0,0 0 0,0 0 0,0 0 0,0 0 0,0 0 0,0 0 0,0 0 0,0 0 0,5 23 0,13 83 0,7 191 0,-5-27 0,-14-221 0,1 16 0,24 94 0,-31-158-44,0 0 0,0 0 0,0 0 0,0-1 0,1 1 0,-1 0 0,0 0 0,1 0 0,-1-1 0,0 1 0,1 0 0,-1 0 0,1-1 0,-1 1 0,1 0 0,0-1 0,-1 1 0,1 0-1,0-1 1,-1 1 0,1-1 0,0 1 0,0-1 0,-1 1 0,1-1 0,0 0 0,0 0 0,0 1 0,-1-1 0,3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7T23:44:14.198"/>
    </inkml:context>
    <inkml:brush xml:id="br0">
      <inkml:brushProperty name="width" value="0.05" units="cm"/>
      <inkml:brushProperty name="height" value="0.05" units="cm"/>
    </inkml:brush>
  </inkml:definitions>
  <inkml:trace contextRef="#ctx0" brushRef="#br0">1 146 24575,'0'0'0,"0"0"0,0 0 0,0 0 0,8-1 0,0 0 0,0 0 0,-1 0 0,15-6 0,2 1 0,109-27 0,219-43 0,-294 67 0,0 3 0,-1 3 0,2 2 0,70 8 0,27 9-1365,-102-14-5462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7T23:44:30.417"/>
    </inkml:context>
    <inkml:brush xml:id="br0">
      <inkml:brushProperty name="width" value="0.05" units="cm"/>
      <inkml:brushProperty name="height" value="0.05" units="cm"/>
    </inkml:brush>
  </inkml:definitions>
  <inkml:trace contextRef="#ctx0" brushRef="#br0">0 0 24575,'0'617'0,"0"-609"-341,1 0 0,-1 0-1,4 16 1,2-7-6486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7T23:44:33.480"/>
    </inkml:context>
    <inkml:brush xml:id="br0">
      <inkml:brushProperty name="width" value="0.05" units="cm"/>
      <inkml:brushProperty name="height" value="0.05" units="cm"/>
    </inkml:brush>
  </inkml:definitions>
  <inkml:trace contextRef="#ctx0" brushRef="#br0">0 143 24575,'0'-2'0,"1"0"0,-1 0 0,0 1 0,1-1 0,0 0 0,-1 0 0,1 1 0,0-1 0,0 0 0,0 1 0,0-1 0,0 1 0,0 0 0,0-1 0,0 1 0,1 0 0,-1-1 0,1 1 0,-1 0 0,1 0 0,-1 0 0,1 0 0,-1 1 0,3-2 0,44-13 0,-45 14 0,59-10 0,1 2 0,0 3 0,101 3 0,-145 2 0,-1-1 0,1 0 0,21-7 0,-19 4 0,-1 2 0,28-3 0,-25 6 43,1 0-278,0-1 1,-1-1-1,1-1 0,-1-1 1,34-10-1,-31 5-6592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7T23:44:48.538"/>
    </inkml:context>
    <inkml:brush xml:id="br0">
      <inkml:brushProperty name="width" value="0.05" units="cm"/>
      <inkml:brushProperty name="height" value="0.05" units="cm"/>
    </inkml:brush>
  </inkml:definitions>
  <inkml:trace contextRef="#ctx0" brushRef="#br0">3 1 24575,'-2'124'0,"4"137"0,-1-252 0,1-1 0,0 0 0,0 1 0,1-1 0,-1 0 0,2 0 0,-1 0 0,1-1 0,1 1 0,-1-1 0,1 0 0,9 10 0,-7-8 0,-1 3 0,0 0 0,-1 0 0,-1 1 0,1-1 0,-2 1 0,0 0 0,0 0 0,0 17 0,0-9 0,6 69-1365,-8-65-5462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7T23:44:50.745"/>
    </inkml:context>
    <inkml:brush xml:id="br0">
      <inkml:brushProperty name="width" value="0.05" units="cm"/>
      <inkml:brushProperty name="height" value="0.05" units="cm"/>
    </inkml:brush>
  </inkml:definitions>
  <inkml:trace contextRef="#ctx0" brushRef="#br0">0 2 24575,'87'-2'0,"94"4"0,-113 11 0,-49-9 0,40 4 0,-25-5 0,65 11 0,-75-9-455,1-2 0,32 0 0,-29-3-6372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7T23:44:55.066"/>
    </inkml:context>
    <inkml:brush xml:id="br0">
      <inkml:brushProperty name="width" value="0.05" units="cm"/>
      <inkml:brushProperty name="height" value="0.05" units="cm"/>
    </inkml:brush>
  </inkml:definitions>
  <inkml:trace contextRef="#ctx0" brushRef="#br0">1 0 24575,'0'3'0,"0"-1"0,0 0 0,1 0 0,-1 0 0,1 0 0,0 0 0,-1 1 0,1-1 0,0 0 0,0-1 0,0 1 0,1 0 0,-1 0 0,0 0 0,1-1 0,-1 1 0,1 0 0,-1-1 0,1 0 0,0 1 0,0-1 0,0 0 0,0 0 0,0 0 0,0 0 0,0 0 0,3 1 0,8 1 0,1 1 0,-1-1 0,22 1 0,-8 0 0,38 11 0,-60-13 0,-1 0 0,1 0 0,0 0 0,0 1 0,-1 0 0,1 0 0,-1 0 0,0 0 0,0 1 0,5 5 0,-1-1 0,1-1 0,0 0 0,0 0 0,0-1 0,1 0 0,0 0 0,0-1 0,21 7 0,4 3 0,161 79 0,-90-40 0,-88-46-1365,-3 0-5462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12/19/2021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12/19/2021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12/19/2021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12/19/2021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12/19/2021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12/19/2021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12/19/2021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12/19/2021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12/19/2021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9D6D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12/19/2021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image" Target="../media/image18.png"/><Relationship Id="rId5" Type="http://schemas.openxmlformats.org/officeDocument/2006/relationships/image" Target="../media/image19.pn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hemeOverride" Target="../theme/themeOverride18.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19.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20.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hemeOverride" Target="../theme/themeOverride24.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hemeOverride" Target="../theme/themeOverr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hemeOverride" Target="../theme/themeOverride29.xml"/></Relationships>
</file>

<file path=ppt/slides/_rels/slide3.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7.png"/><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image" Target="../media/image2.jpg"/><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customXml" Target="../ink/ink5.xml"/><Relationship Id="rId17" Type="http://schemas.openxmlformats.org/officeDocument/2006/relationships/image" Target="../media/image9.png"/><Relationship Id="rId25" Type="http://schemas.openxmlformats.org/officeDocument/2006/relationships/image" Target="../media/image13.png"/><Relationship Id="rId2" Type="http://schemas.openxmlformats.org/officeDocument/2006/relationships/slideLayout" Target="../slideLayouts/slideLayout2.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themeOverride" Target="../theme/themeOverride3.xml"/><Relationship Id="rId6" Type="http://schemas.openxmlformats.org/officeDocument/2006/relationships/customXml" Target="../ink/ink2.xml"/><Relationship Id="rId11" Type="http://schemas.openxmlformats.org/officeDocument/2006/relationships/image" Target="../media/image6.png"/><Relationship Id="rId24" Type="http://schemas.openxmlformats.org/officeDocument/2006/relationships/customXml" Target="../ink/ink11.xml"/><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2.png"/><Relationship Id="rId10" Type="http://schemas.openxmlformats.org/officeDocument/2006/relationships/customXml" Target="../ink/ink4.xml"/><Relationship Id="rId19" Type="http://schemas.openxmlformats.org/officeDocument/2006/relationships/image" Target="../media/image10.png"/><Relationship Id="rId4" Type="http://schemas.openxmlformats.org/officeDocument/2006/relationships/customXml" Target="../ink/ink1.xml"/><Relationship Id="rId9" Type="http://schemas.openxmlformats.org/officeDocument/2006/relationships/image" Target="../media/image5.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hemeOverride" Target="../theme/themeOverr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hemeOverride" Target="../theme/themeOverr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hemeOverride" Target="../theme/themeOverr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slideLayout" Target="../slideLayouts/slideLayout9.xml"/><Relationship Id="rId1" Type="http://schemas.openxmlformats.org/officeDocument/2006/relationships/themeOverride" Target="../theme/themeOverr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hemeOverride" Target="../theme/themeOverr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slideLayout" Target="../slideLayouts/slideLayout9.xml"/><Relationship Id="rId1" Type="http://schemas.openxmlformats.org/officeDocument/2006/relationships/themeOverride" Target="../theme/themeOverride35.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hemeOverride" Target="../theme/themeOverr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hemeOverride" Target="../theme/themeOverr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hemeOverride" Target="../theme/themeOverr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hemeOverride" Target="../theme/themeOverride40.xml"/></Relationships>
</file>

<file path=ppt/slides/_rels/slide4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svg"/><Relationship Id="rId10" Type="http://schemas.openxmlformats.org/officeDocument/2006/relationships/image" Target="../media/image60.jpg"/><Relationship Id="rId4" Type="http://schemas.openxmlformats.org/officeDocument/2006/relationships/image" Target="../media/image54.png"/><Relationship Id="rId9" Type="http://schemas.openxmlformats.org/officeDocument/2006/relationships/image" Target="../media/image59.sv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2.xml"/><Relationship Id="rId1" Type="http://schemas.openxmlformats.org/officeDocument/2006/relationships/themeOverride" Target="../theme/themeOverride5.xml"/><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Layout" Target="../slideLayouts/slideLayout9.xml"/><Relationship Id="rId1" Type="http://schemas.openxmlformats.org/officeDocument/2006/relationships/themeOverride" Target="../theme/themeOverride8.xml"/><Relationship Id="rId5" Type="http://schemas.openxmlformats.org/officeDocument/2006/relationships/image" Target="../media/image12.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16.png"/><Relationship Id="rId5"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3200" dirty="0">
                <a:solidFill>
                  <a:schemeClr val="tx1"/>
                </a:solidFill>
              </a:rPr>
              <a:t>Benchmarking Sorting Algorithms &amp; Searching with a Binary Search Tree</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Ben Adams</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2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393952" y="956219"/>
            <a:ext cx="3100136" cy="1960234"/>
          </a:xfrm>
        </p:spPr>
        <p:txBody>
          <a:bodyPr vert="horz" lIns="91440" tIns="45720" rIns="91440" bIns="45720" rtlCol="0">
            <a:normAutofit fontScale="90000"/>
          </a:bodyPr>
          <a:lstStyle/>
          <a:p>
            <a:r>
              <a:rPr lang="en-US" sz="4000" dirty="0">
                <a:solidFill>
                  <a:srgbClr val="46535E"/>
                </a:solidFill>
              </a:rPr>
              <a:t>Recursive Insert: Walkthrough</a:t>
            </a:r>
            <a:br>
              <a:rPr lang="en-US" sz="4000" dirty="0">
                <a:solidFill>
                  <a:srgbClr val="46535E"/>
                </a:solidFill>
              </a:rPr>
            </a:br>
            <a:endParaRPr lang="en-US" sz="4000" dirty="0">
              <a:solidFill>
                <a:srgbClr val="46535E"/>
              </a:solidFill>
            </a:endParaRPr>
          </a:p>
        </p:txBody>
      </p:sp>
      <p:cxnSp>
        <p:nvCxnSpPr>
          <p:cNvPr id="24" name="Straight Connector 2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399"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9A09D7E8-CC65-4ED5-B08E-E93B7D52E582}"/>
              </a:ext>
            </a:extLst>
          </p:cNvPr>
          <p:cNvSpPr>
            <a:spLocks noGrp="1"/>
          </p:cNvSpPr>
          <p:nvPr>
            <p:ph idx="1"/>
          </p:nvPr>
        </p:nvSpPr>
        <p:spPr>
          <a:xfrm>
            <a:off x="492370" y="2792395"/>
            <a:ext cx="3084844" cy="3310226"/>
          </a:xfrm>
        </p:spPr>
        <p:txBody>
          <a:bodyPr>
            <a:normAutofit/>
          </a:bodyPr>
          <a:lstStyle/>
          <a:p>
            <a:r>
              <a:rPr lang="en-US" sz="1600" dirty="0"/>
              <a:t>Algorithm:</a:t>
            </a:r>
          </a:p>
          <a:p>
            <a:r>
              <a:rPr lang="en-US" sz="1600" dirty="0"/>
              <a:t>1. If p is null, create node</a:t>
            </a:r>
          </a:p>
          <a:p>
            <a:r>
              <a:rPr lang="en-US" sz="1600" dirty="0"/>
              <a:t>2. Else, find location to insert by recursively comparing key with     p-&gt;value</a:t>
            </a:r>
          </a:p>
          <a:p>
            <a:r>
              <a:rPr lang="en-US" sz="1600" dirty="0"/>
              <a:t>3. Insert node</a:t>
            </a:r>
          </a:p>
        </p:txBody>
      </p:sp>
      <p:sp>
        <p:nvSpPr>
          <p:cNvPr id="26" name="Rectangle 25">
            <a:extLst>
              <a:ext uri="{FF2B5EF4-FFF2-40B4-BE49-F238E27FC236}">
                <a16:creationId xmlns:a16="http://schemas.microsoft.com/office/drawing/2014/main" id="{7A3E0404-86A9-40FA-8DB8-302414EE2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0" name="Picture 19" descr="Text&#10;&#10;Description automatically generated">
            <a:extLst>
              <a:ext uri="{FF2B5EF4-FFF2-40B4-BE49-F238E27FC236}">
                <a16:creationId xmlns:a16="http://schemas.microsoft.com/office/drawing/2014/main" id="{C4BF7A18-BAE4-4E83-83A0-B3AB7B60B2FF}"/>
              </a:ext>
            </a:extLst>
          </p:cNvPr>
          <p:cNvPicPr>
            <a:picLocks noChangeAspect="1"/>
          </p:cNvPicPr>
          <p:nvPr/>
        </p:nvPicPr>
        <p:blipFill rotWithShape="1">
          <a:blip r:embed="rId3"/>
          <a:srcRect r="9659" b="2"/>
          <a:stretch/>
        </p:blipFill>
        <p:spPr>
          <a:xfrm>
            <a:off x="4547133" y="140249"/>
            <a:ext cx="3311483" cy="2250129"/>
          </a:xfrm>
          <a:prstGeom prst="rect">
            <a:avLst/>
          </a:prstGeom>
        </p:spPr>
      </p:pic>
      <p:pic>
        <p:nvPicPr>
          <p:cNvPr id="21" name="Picture 20" descr="Text&#10;&#10;Description automatically generated">
            <a:extLst>
              <a:ext uri="{FF2B5EF4-FFF2-40B4-BE49-F238E27FC236}">
                <a16:creationId xmlns:a16="http://schemas.microsoft.com/office/drawing/2014/main" id="{8D47D366-3890-4487-8F1D-518CA62B2349}"/>
              </a:ext>
            </a:extLst>
          </p:cNvPr>
          <p:cNvPicPr>
            <a:picLocks noChangeAspect="1"/>
          </p:cNvPicPr>
          <p:nvPr/>
        </p:nvPicPr>
        <p:blipFill>
          <a:blip r:embed="rId4"/>
          <a:stretch>
            <a:fillRect/>
          </a:stretch>
        </p:blipFill>
        <p:spPr>
          <a:xfrm>
            <a:off x="7941301" y="154337"/>
            <a:ext cx="4178489" cy="4049528"/>
          </a:xfrm>
          <a:prstGeom prst="rect">
            <a:avLst/>
          </a:prstGeom>
        </p:spPr>
      </p:pic>
      <p:sp>
        <p:nvSpPr>
          <p:cNvPr id="25" name="TextBox 24">
            <a:extLst>
              <a:ext uri="{FF2B5EF4-FFF2-40B4-BE49-F238E27FC236}">
                <a16:creationId xmlns:a16="http://schemas.microsoft.com/office/drawing/2014/main" id="{7BD469A1-4946-441B-969A-FAED085136AB}"/>
              </a:ext>
            </a:extLst>
          </p:cNvPr>
          <p:cNvSpPr txBox="1"/>
          <p:nvPr/>
        </p:nvSpPr>
        <p:spPr>
          <a:xfrm>
            <a:off x="4060241" y="2473590"/>
            <a:ext cx="2670107" cy="707886"/>
          </a:xfrm>
          <a:prstGeom prst="rect">
            <a:avLst/>
          </a:prstGeom>
          <a:noFill/>
        </p:spPr>
        <p:txBody>
          <a:bodyPr wrap="square" rtlCol="0">
            <a:spAutoFit/>
          </a:bodyPr>
          <a:lstStyle/>
          <a:p>
            <a:r>
              <a:rPr lang="en-US" sz="2000" dirty="0"/>
              <a:t>Stage 2a : Insert 15</a:t>
            </a:r>
          </a:p>
          <a:p>
            <a:endParaRPr lang="en-US" sz="2000" dirty="0"/>
          </a:p>
        </p:txBody>
      </p:sp>
      <p:sp>
        <p:nvSpPr>
          <p:cNvPr id="35" name="TextBox 34">
            <a:extLst>
              <a:ext uri="{FF2B5EF4-FFF2-40B4-BE49-F238E27FC236}">
                <a16:creationId xmlns:a16="http://schemas.microsoft.com/office/drawing/2014/main" id="{4849F749-AC46-4993-B84E-DADCEF98512A}"/>
              </a:ext>
            </a:extLst>
          </p:cNvPr>
          <p:cNvSpPr txBox="1"/>
          <p:nvPr/>
        </p:nvSpPr>
        <p:spPr>
          <a:xfrm>
            <a:off x="6035565" y="5024468"/>
            <a:ext cx="2670107" cy="707886"/>
          </a:xfrm>
          <a:prstGeom prst="rect">
            <a:avLst/>
          </a:prstGeom>
          <a:noFill/>
        </p:spPr>
        <p:txBody>
          <a:bodyPr wrap="square" rtlCol="0">
            <a:spAutoFit/>
          </a:bodyPr>
          <a:lstStyle/>
          <a:p>
            <a:r>
              <a:rPr lang="en-US" sz="2000" dirty="0"/>
              <a:t>Stage 2b : Insert 15</a:t>
            </a:r>
          </a:p>
          <a:p>
            <a:endParaRPr lang="en-US" sz="2000" dirty="0"/>
          </a:p>
        </p:txBody>
      </p:sp>
      <p:pic>
        <p:nvPicPr>
          <p:cNvPr id="37" name="Picture 36">
            <a:extLst>
              <a:ext uri="{FF2B5EF4-FFF2-40B4-BE49-F238E27FC236}">
                <a16:creationId xmlns:a16="http://schemas.microsoft.com/office/drawing/2014/main" id="{56DACE82-FC15-403A-9F98-704AF2B01A86}"/>
              </a:ext>
            </a:extLst>
          </p:cNvPr>
          <p:cNvPicPr>
            <a:picLocks noChangeAspect="1"/>
          </p:cNvPicPr>
          <p:nvPr/>
        </p:nvPicPr>
        <p:blipFill>
          <a:blip r:embed="rId5"/>
          <a:stretch>
            <a:fillRect/>
          </a:stretch>
        </p:blipFill>
        <p:spPr>
          <a:xfrm>
            <a:off x="4160717" y="2908733"/>
            <a:ext cx="2113138" cy="1805772"/>
          </a:xfrm>
          <a:prstGeom prst="rect">
            <a:avLst/>
          </a:prstGeom>
        </p:spPr>
      </p:pic>
      <p:pic>
        <p:nvPicPr>
          <p:cNvPr id="39" name="Picture 38">
            <a:extLst>
              <a:ext uri="{FF2B5EF4-FFF2-40B4-BE49-F238E27FC236}">
                <a16:creationId xmlns:a16="http://schemas.microsoft.com/office/drawing/2014/main" id="{EF67844F-E7C5-4A36-A8CA-2B7B6F68EAD7}"/>
              </a:ext>
            </a:extLst>
          </p:cNvPr>
          <p:cNvPicPr>
            <a:picLocks noChangeAspect="1"/>
          </p:cNvPicPr>
          <p:nvPr/>
        </p:nvPicPr>
        <p:blipFill>
          <a:blip r:embed="rId6"/>
          <a:stretch>
            <a:fillRect/>
          </a:stretch>
        </p:blipFill>
        <p:spPr>
          <a:xfrm>
            <a:off x="8614788" y="4314470"/>
            <a:ext cx="2247176" cy="1949115"/>
          </a:xfrm>
          <a:prstGeom prst="rect">
            <a:avLst/>
          </a:prstGeom>
        </p:spPr>
      </p:pic>
    </p:spTree>
    <p:extLst>
      <p:ext uri="{BB962C8B-B14F-4D97-AF65-F5344CB8AC3E}">
        <p14:creationId xmlns:p14="http://schemas.microsoft.com/office/powerpoint/2010/main" val="470215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2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393952" y="956219"/>
            <a:ext cx="3100136" cy="1960234"/>
          </a:xfrm>
        </p:spPr>
        <p:txBody>
          <a:bodyPr vert="horz" lIns="91440" tIns="45720" rIns="91440" bIns="45720" rtlCol="0">
            <a:normAutofit fontScale="90000"/>
          </a:bodyPr>
          <a:lstStyle/>
          <a:p>
            <a:r>
              <a:rPr lang="en-US" sz="4000" dirty="0">
                <a:solidFill>
                  <a:srgbClr val="46535E"/>
                </a:solidFill>
              </a:rPr>
              <a:t>Recursive Insert : Walkthrough</a:t>
            </a:r>
            <a:br>
              <a:rPr lang="en-US" sz="4000" dirty="0">
                <a:solidFill>
                  <a:srgbClr val="46535E"/>
                </a:solidFill>
              </a:rPr>
            </a:br>
            <a:endParaRPr lang="en-US" sz="4000" dirty="0">
              <a:solidFill>
                <a:srgbClr val="46535E"/>
              </a:solidFill>
            </a:endParaRPr>
          </a:p>
        </p:txBody>
      </p:sp>
      <p:cxnSp>
        <p:nvCxnSpPr>
          <p:cNvPr id="24" name="Straight Connector 2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399"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9A09D7E8-CC65-4ED5-B08E-E93B7D52E582}"/>
              </a:ext>
            </a:extLst>
          </p:cNvPr>
          <p:cNvSpPr>
            <a:spLocks noGrp="1"/>
          </p:cNvSpPr>
          <p:nvPr>
            <p:ph idx="1"/>
          </p:nvPr>
        </p:nvSpPr>
        <p:spPr>
          <a:xfrm>
            <a:off x="492370" y="2792395"/>
            <a:ext cx="3084844" cy="3310226"/>
          </a:xfrm>
        </p:spPr>
        <p:txBody>
          <a:bodyPr>
            <a:normAutofit/>
          </a:bodyPr>
          <a:lstStyle/>
          <a:p>
            <a:r>
              <a:rPr lang="en-US" sz="1600" dirty="0"/>
              <a:t>Algorithm:</a:t>
            </a:r>
          </a:p>
          <a:p>
            <a:r>
              <a:rPr lang="en-US" sz="1600" dirty="0"/>
              <a:t>1. If p is null, create node</a:t>
            </a:r>
          </a:p>
          <a:p>
            <a:r>
              <a:rPr lang="en-US" sz="1600" dirty="0"/>
              <a:t>2. Else, find location to insert by recursively comparing key with     p-&gt;value</a:t>
            </a:r>
          </a:p>
          <a:p>
            <a:r>
              <a:rPr lang="en-US" sz="1600" dirty="0"/>
              <a:t>3. Insert node</a:t>
            </a:r>
          </a:p>
        </p:txBody>
      </p:sp>
      <p:sp>
        <p:nvSpPr>
          <p:cNvPr id="26" name="Rectangle 25">
            <a:extLst>
              <a:ext uri="{FF2B5EF4-FFF2-40B4-BE49-F238E27FC236}">
                <a16:creationId xmlns:a16="http://schemas.microsoft.com/office/drawing/2014/main" id="{7A3E0404-86A9-40FA-8DB8-302414EE2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0" name="Picture 19" descr="Text&#10;&#10;Description automatically generated">
            <a:extLst>
              <a:ext uri="{FF2B5EF4-FFF2-40B4-BE49-F238E27FC236}">
                <a16:creationId xmlns:a16="http://schemas.microsoft.com/office/drawing/2014/main" id="{C4BF7A18-BAE4-4E83-83A0-B3AB7B60B2FF}"/>
              </a:ext>
            </a:extLst>
          </p:cNvPr>
          <p:cNvPicPr>
            <a:picLocks noChangeAspect="1"/>
          </p:cNvPicPr>
          <p:nvPr/>
        </p:nvPicPr>
        <p:blipFill rotWithShape="1">
          <a:blip r:embed="rId3"/>
          <a:srcRect r="9659" b="2"/>
          <a:stretch/>
        </p:blipFill>
        <p:spPr>
          <a:xfrm>
            <a:off x="4547133" y="140249"/>
            <a:ext cx="3311483" cy="2250129"/>
          </a:xfrm>
          <a:prstGeom prst="rect">
            <a:avLst/>
          </a:prstGeom>
        </p:spPr>
      </p:pic>
      <p:pic>
        <p:nvPicPr>
          <p:cNvPr id="21" name="Picture 20" descr="Text&#10;&#10;Description automatically generated">
            <a:extLst>
              <a:ext uri="{FF2B5EF4-FFF2-40B4-BE49-F238E27FC236}">
                <a16:creationId xmlns:a16="http://schemas.microsoft.com/office/drawing/2014/main" id="{8D47D366-3890-4487-8F1D-518CA62B2349}"/>
              </a:ext>
            </a:extLst>
          </p:cNvPr>
          <p:cNvPicPr>
            <a:picLocks noChangeAspect="1"/>
          </p:cNvPicPr>
          <p:nvPr/>
        </p:nvPicPr>
        <p:blipFill>
          <a:blip r:embed="rId4"/>
          <a:stretch>
            <a:fillRect/>
          </a:stretch>
        </p:blipFill>
        <p:spPr>
          <a:xfrm>
            <a:off x="7941301" y="154337"/>
            <a:ext cx="4178489" cy="4049528"/>
          </a:xfrm>
          <a:prstGeom prst="rect">
            <a:avLst/>
          </a:prstGeom>
        </p:spPr>
      </p:pic>
      <p:sp>
        <p:nvSpPr>
          <p:cNvPr id="35" name="TextBox 34">
            <a:extLst>
              <a:ext uri="{FF2B5EF4-FFF2-40B4-BE49-F238E27FC236}">
                <a16:creationId xmlns:a16="http://schemas.microsoft.com/office/drawing/2014/main" id="{4849F749-AC46-4993-B84E-DADCEF98512A}"/>
              </a:ext>
            </a:extLst>
          </p:cNvPr>
          <p:cNvSpPr txBox="1"/>
          <p:nvPr/>
        </p:nvSpPr>
        <p:spPr>
          <a:xfrm>
            <a:off x="3450442" y="2503336"/>
            <a:ext cx="2670107" cy="707886"/>
          </a:xfrm>
          <a:prstGeom prst="rect">
            <a:avLst/>
          </a:prstGeom>
          <a:noFill/>
        </p:spPr>
        <p:txBody>
          <a:bodyPr wrap="square" rtlCol="0">
            <a:spAutoFit/>
          </a:bodyPr>
          <a:lstStyle/>
          <a:p>
            <a:r>
              <a:rPr lang="en-US" sz="2000" dirty="0"/>
              <a:t>Stage 2b : Insert 15</a:t>
            </a:r>
          </a:p>
          <a:p>
            <a:endParaRPr lang="en-US" sz="2000" dirty="0"/>
          </a:p>
        </p:txBody>
      </p:sp>
      <p:pic>
        <p:nvPicPr>
          <p:cNvPr id="4" name="Picture 3">
            <a:extLst>
              <a:ext uri="{FF2B5EF4-FFF2-40B4-BE49-F238E27FC236}">
                <a16:creationId xmlns:a16="http://schemas.microsoft.com/office/drawing/2014/main" id="{F99A91AD-5025-4456-BC2E-19813842457C}"/>
              </a:ext>
            </a:extLst>
          </p:cNvPr>
          <p:cNvPicPr>
            <a:picLocks noChangeAspect="1"/>
          </p:cNvPicPr>
          <p:nvPr/>
        </p:nvPicPr>
        <p:blipFill>
          <a:blip r:embed="rId5"/>
          <a:stretch>
            <a:fillRect/>
          </a:stretch>
        </p:blipFill>
        <p:spPr>
          <a:xfrm>
            <a:off x="8068262" y="4252503"/>
            <a:ext cx="2561919" cy="2112672"/>
          </a:xfrm>
          <a:prstGeom prst="rect">
            <a:avLst/>
          </a:prstGeom>
        </p:spPr>
      </p:pic>
      <p:sp>
        <p:nvSpPr>
          <p:cNvPr id="15" name="TextBox 14">
            <a:extLst>
              <a:ext uri="{FF2B5EF4-FFF2-40B4-BE49-F238E27FC236}">
                <a16:creationId xmlns:a16="http://schemas.microsoft.com/office/drawing/2014/main" id="{54C55D95-2AD4-483C-B222-01494146E914}"/>
              </a:ext>
            </a:extLst>
          </p:cNvPr>
          <p:cNvSpPr txBox="1"/>
          <p:nvPr/>
        </p:nvSpPr>
        <p:spPr>
          <a:xfrm>
            <a:off x="5810082" y="4316823"/>
            <a:ext cx="2670107" cy="707886"/>
          </a:xfrm>
          <a:prstGeom prst="rect">
            <a:avLst/>
          </a:prstGeom>
          <a:noFill/>
        </p:spPr>
        <p:txBody>
          <a:bodyPr wrap="square" rtlCol="0">
            <a:spAutoFit/>
          </a:bodyPr>
          <a:lstStyle/>
          <a:p>
            <a:r>
              <a:rPr lang="en-US" sz="2000" dirty="0"/>
              <a:t>Stage 2c : Insert 15</a:t>
            </a:r>
          </a:p>
          <a:p>
            <a:endParaRPr lang="en-US" sz="2000" dirty="0"/>
          </a:p>
        </p:txBody>
      </p:sp>
      <p:pic>
        <p:nvPicPr>
          <p:cNvPr id="16" name="Picture 15">
            <a:extLst>
              <a:ext uri="{FF2B5EF4-FFF2-40B4-BE49-F238E27FC236}">
                <a16:creationId xmlns:a16="http://schemas.microsoft.com/office/drawing/2014/main" id="{957E13EB-F5F8-4611-AA9C-B25D1637F5F1}"/>
              </a:ext>
            </a:extLst>
          </p:cNvPr>
          <p:cNvPicPr>
            <a:picLocks noChangeAspect="1"/>
          </p:cNvPicPr>
          <p:nvPr/>
        </p:nvPicPr>
        <p:blipFill>
          <a:blip r:embed="rId6"/>
          <a:stretch>
            <a:fillRect/>
          </a:stretch>
        </p:blipFill>
        <p:spPr>
          <a:xfrm>
            <a:off x="3522830" y="2944599"/>
            <a:ext cx="2247176" cy="1949115"/>
          </a:xfrm>
          <a:prstGeom prst="rect">
            <a:avLst/>
          </a:prstGeom>
        </p:spPr>
      </p:pic>
      <p:sp>
        <p:nvSpPr>
          <p:cNvPr id="18" name="TextBox 17">
            <a:extLst>
              <a:ext uri="{FF2B5EF4-FFF2-40B4-BE49-F238E27FC236}">
                <a16:creationId xmlns:a16="http://schemas.microsoft.com/office/drawing/2014/main" id="{029173E0-9D89-4E08-AF28-1A9239B9D567}"/>
              </a:ext>
            </a:extLst>
          </p:cNvPr>
          <p:cNvSpPr txBox="1"/>
          <p:nvPr/>
        </p:nvSpPr>
        <p:spPr>
          <a:xfrm>
            <a:off x="10866686" y="4380473"/>
            <a:ext cx="1733024" cy="1631216"/>
          </a:xfrm>
          <a:prstGeom prst="rect">
            <a:avLst/>
          </a:prstGeom>
          <a:noFill/>
        </p:spPr>
        <p:txBody>
          <a:bodyPr wrap="square" rtlCol="0">
            <a:spAutoFit/>
          </a:bodyPr>
          <a:lstStyle/>
          <a:p>
            <a:r>
              <a:rPr lang="en-US" sz="2000" dirty="0"/>
              <a:t>. . . WLOG</a:t>
            </a:r>
          </a:p>
          <a:p>
            <a:r>
              <a:rPr lang="en-US" sz="2000" dirty="0"/>
              <a:t>For All</a:t>
            </a:r>
          </a:p>
          <a:p>
            <a:r>
              <a:rPr lang="en-US" sz="2000" dirty="0"/>
              <a:t>Other </a:t>
            </a:r>
          </a:p>
          <a:p>
            <a:r>
              <a:rPr lang="en-US" sz="2000" dirty="0"/>
              <a:t>Insertions</a:t>
            </a:r>
          </a:p>
          <a:p>
            <a:endParaRPr lang="en-US" sz="2000" dirty="0"/>
          </a:p>
        </p:txBody>
      </p:sp>
    </p:spTree>
    <p:extLst>
      <p:ext uri="{BB962C8B-B14F-4D97-AF65-F5344CB8AC3E}">
        <p14:creationId xmlns:p14="http://schemas.microsoft.com/office/powerpoint/2010/main" val="903621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2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393952" y="956219"/>
            <a:ext cx="3100136" cy="1960234"/>
          </a:xfrm>
        </p:spPr>
        <p:txBody>
          <a:bodyPr vert="horz" lIns="91440" tIns="45720" rIns="91440" bIns="45720" rtlCol="0">
            <a:normAutofit fontScale="90000"/>
          </a:bodyPr>
          <a:lstStyle/>
          <a:p>
            <a:r>
              <a:rPr lang="en-US" sz="4000" dirty="0">
                <a:solidFill>
                  <a:srgbClr val="46535E"/>
                </a:solidFill>
              </a:rPr>
              <a:t>Binary Search Tree :</a:t>
            </a:r>
            <a:br>
              <a:rPr lang="en-US" sz="4000" dirty="0">
                <a:solidFill>
                  <a:srgbClr val="46535E"/>
                </a:solidFill>
              </a:rPr>
            </a:br>
            <a:r>
              <a:rPr lang="en-US" sz="4000" dirty="0">
                <a:solidFill>
                  <a:srgbClr val="46535E"/>
                </a:solidFill>
              </a:rPr>
              <a:t>Drawback</a:t>
            </a:r>
            <a:br>
              <a:rPr lang="en-US" sz="4000" dirty="0">
                <a:solidFill>
                  <a:srgbClr val="46535E"/>
                </a:solidFill>
              </a:rPr>
            </a:br>
            <a:endParaRPr lang="en-US" sz="4000" dirty="0">
              <a:solidFill>
                <a:srgbClr val="46535E"/>
              </a:solidFill>
            </a:endParaRPr>
          </a:p>
        </p:txBody>
      </p:sp>
      <p:cxnSp>
        <p:nvCxnSpPr>
          <p:cNvPr id="24" name="Straight Connector 2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399"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9A09D7E8-CC65-4ED5-B08E-E93B7D52E582}"/>
              </a:ext>
            </a:extLst>
          </p:cNvPr>
          <p:cNvSpPr>
            <a:spLocks noGrp="1"/>
          </p:cNvSpPr>
          <p:nvPr>
            <p:ph idx="1"/>
          </p:nvPr>
        </p:nvSpPr>
        <p:spPr>
          <a:xfrm>
            <a:off x="200722" y="2792395"/>
            <a:ext cx="3376492" cy="3310226"/>
          </a:xfrm>
        </p:spPr>
        <p:txBody>
          <a:bodyPr>
            <a:normAutofit/>
          </a:bodyPr>
          <a:lstStyle/>
          <a:p>
            <a:r>
              <a:rPr lang="en-US" sz="1600" dirty="0"/>
              <a:t>No control over height of tree (depends on insertion order)</a:t>
            </a:r>
          </a:p>
          <a:p>
            <a:r>
              <a:rPr lang="en-US" sz="1600" dirty="0"/>
              <a:t>Best Case: Random insertion</a:t>
            </a:r>
          </a:p>
          <a:p>
            <a:r>
              <a:rPr lang="en-US" sz="1600" dirty="0"/>
              <a:t>Worse Case: Sequential insertion</a:t>
            </a:r>
          </a:p>
          <a:p>
            <a:r>
              <a:rPr lang="en-US" sz="1600" dirty="0"/>
              <a:t>What if we want to control height?</a:t>
            </a:r>
          </a:p>
          <a:p>
            <a:r>
              <a:rPr lang="en-US" sz="1600" dirty="0"/>
              <a:t>Use AVL -- Height-balanced BST</a:t>
            </a:r>
          </a:p>
        </p:txBody>
      </p:sp>
      <p:sp>
        <p:nvSpPr>
          <p:cNvPr id="26" name="Rectangle 25">
            <a:extLst>
              <a:ext uri="{FF2B5EF4-FFF2-40B4-BE49-F238E27FC236}">
                <a16:creationId xmlns:a16="http://schemas.microsoft.com/office/drawing/2014/main" id="{7A3E0404-86A9-40FA-8DB8-302414EE2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E193C87B-65E7-44B0-89FB-CC63F13A2D92}"/>
              </a:ext>
            </a:extLst>
          </p:cNvPr>
          <p:cNvPicPr>
            <a:picLocks noChangeAspect="1"/>
          </p:cNvPicPr>
          <p:nvPr/>
        </p:nvPicPr>
        <p:blipFill>
          <a:blip r:embed="rId3"/>
          <a:stretch>
            <a:fillRect/>
          </a:stretch>
        </p:blipFill>
        <p:spPr>
          <a:xfrm>
            <a:off x="3628410" y="192351"/>
            <a:ext cx="8456216" cy="4534036"/>
          </a:xfrm>
          <a:prstGeom prst="rect">
            <a:avLst/>
          </a:prstGeom>
        </p:spPr>
      </p:pic>
    </p:spTree>
    <p:extLst>
      <p:ext uri="{BB962C8B-B14F-4D97-AF65-F5344CB8AC3E}">
        <p14:creationId xmlns:p14="http://schemas.microsoft.com/office/powerpoint/2010/main" val="680707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2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393952" y="956219"/>
            <a:ext cx="3928666" cy="1960234"/>
          </a:xfrm>
        </p:spPr>
        <p:txBody>
          <a:bodyPr vert="horz" lIns="91440" tIns="45720" rIns="91440" bIns="45720" rtlCol="0">
            <a:normAutofit fontScale="90000"/>
          </a:bodyPr>
          <a:lstStyle/>
          <a:p>
            <a:r>
              <a:rPr lang="en-US" sz="4000" dirty="0">
                <a:solidFill>
                  <a:srgbClr val="46535E"/>
                </a:solidFill>
              </a:rPr>
              <a:t>Demo :</a:t>
            </a:r>
            <a:br>
              <a:rPr lang="en-US" sz="4000" dirty="0">
                <a:solidFill>
                  <a:srgbClr val="46535E"/>
                </a:solidFill>
              </a:rPr>
            </a:br>
            <a:r>
              <a:rPr lang="en-US" sz="4000" dirty="0">
                <a:solidFill>
                  <a:srgbClr val="46535E"/>
                </a:solidFill>
              </a:rPr>
              <a:t>Time Complexity of BST Insertion</a:t>
            </a:r>
            <a:br>
              <a:rPr lang="en-US" sz="4000" dirty="0">
                <a:solidFill>
                  <a:srgbClr val="46535E"/>
                </a:solidFill>
              </a:rPr>
            </a:br>
            <a:endParaRPr lang="en-US" sz="4000" dirty="0">
              <a:solidFill>
                <a:srgbClr val="46535E"/>
              </a:solidFill>
            </a:endParaRPr>
          </a:p>
        </p:txBody>
      </p:sp>
      <p:cxnSp>
        <p:nvCxnSpPr>
          <p:cNvPr id="24" name="Straight Connector 2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399"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9A09D7E8-CC65-4ED5-B08E-E93B7D52E582}"/>
              </a:ext>
            </a:extLst>
          </p:cNvPr>
          <p:cNvSpPr>
            <a:spLocks noGrp="1"/>
          </p:cNvSpPr>
          <p:nvPr>
            <p:ph idx="1"/>
          </p:nvPr>
        </p:nvSpPr>
        <p:spPr>
          <a:xfrm>
            <a:off x="492370" y="2792395"/>
            <a:ext cx="3084844" cy="3310226"/>
          </a:xfrm>
        </p:spPr>
        <p:txBody>
          <a:bodyPr>
            <a:normAutofit/>
          </a:bodyPr>
          <a:lstStyle/>
          <a:p>
            <a:pPr marL="0" indent="0">
              <a:buNone/>
            </a:pPr>
            <a:endParaRPr lang="en-US" sz="1600" dirty="0"/>
          </a:p>
          <a:p>
            <a:r>
              <a:rPr lang="en-US" sz="1600" dirty="0"/>
              <a:t>Best Case: Random Insertion</a:t>
            </a:r>
          </a:p>
          <a:p>
            <a:r>
              <a:rPr lang="en-US" sz="1600" dirty="0"/>
              <a:t>Worse Case: Sequential Insertion</a:t>
            </a:r>
          </a:p>
        </p:txBody>
      </p:sp>
      <p:sp>
        <p:nvSpPr>
          <p:cNvPr id="26" name="Rectangle 25">
            <a:extLst>
              <a:ext uri="{FF2B5EF4-FFF2-40B4-BE49-F238E27FC236}">
                <a16:creationId xmlns:a16="http://schemas.microsoft.com/office/drawing/2014/main" id="{7A3E0404-86A9-40FA-8DB8-302414EE2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919EF6C3-9BB2-4E53-B109-6B9B25D54F7F}"/>
              </a:ext>
            </a:extLst>
          </p:cNvPr>
          <p:cNvPicPr>
            <a:picLocks noChangeAspect="1"/>
          </p:cNvPicPr>
          <p:nvPr/>
        </p:nvPicPr>
        <p:blipFill>
          <a:blip r:embed="rId3"/>
          <a:stretch>
            <a:fillRect/>
          </a:stretch>
        </p:blipFill>
        <p:spPr>
          <a:xfrm>
            <a:off x="4716570" y="1045029"/>
            <a:ext cx="7469744" cy="4548248"/>
          </a:xfrm>
          <a:prstGeom prst="rect">
            <a:avLst/>
          </a:prstGeom>
          <a:effectLst>
            <a:softEdge rad="31750"/>
          </a:effectLst>
        </p:spPr>
      </p:pic>
    </p:spTree>
    <p:extLst>
      <p:ext uri="{BB962C8B-B14F-4D97-AF65-F5344CB8AC3E}">
        <p14:creationId xmlns:p14="http://schemas.microsoft.com/office/powerpoint/2010/main" val="1809002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2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393952" y="956219"/>
            <a:ext cx="3928666" cy="1960234"/>
          </a:xfrm>
        </p:spPr>
        <p:txBody>
          <a:bodyPr vert="horz" lIns="91440" tIns="45720" rIns="91440" bIns="45720" rtlCol="0">
            <a:normAutofit fontScale="90000"/>
          </a:bodyPr>
          <a:lstStyle/>
          <a:p>
            <a:r>
              <a:rPr lang="en-US" sz="4000" dirty="0">
                <a:solidFill>
                  <a:srgbClr val="46535E"/>
                </a:solidFill>
              </a:rPr>
              <a:t>Demo :</a:t>
            </a:r>
            <a:br>
              <a:rPr lang="en-US" sz="4000" dirty="0">
                <a:solidFill>
                  <a:srgbClr val="46535E"/>
                </a:solidFill>
              </a:rPr>
            </a:br>
            <a:r>
              <a:rPr lang="en-US" sz="4000" dirty="0">
                <a:solidFill>
                  <a:srgbClr val="46535E"/>
                </a:solidFill>
              </a:rPr>
              <a:t>Time Complexity of BST Insertion</a:t>
            </a:r>
            <a:br>
              <a:rPr lang="en-US" sz="4000" dirty="0">
                <a:solidFill>
                  <a:srgbClr val="46535E"/>
                </a:solidFill>
              </a:rPr>
            </a:br>
            <a:endParaRPr lang="en-US" sz="4000" dirty="0">
              <a:solidFill>
                <a:srgbClr val="46535E"/>
              </a:solidFill>
            </a:endParaRPr>
          </a:p>
        </p:txBody>
      </p:sp>
      <p:cxnSp>
        <p:nvCxnSpPr>
          <p:cNvPr id="24" name="Straight Connector 2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399"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9A09D7E8-CC65-4ED5-B08E-E93B7D52E582}"/>
              </a:ext>
            </a:extLst>
          </p:cNvPr>
          <p:cNvSpPr>
            <a:spLocks noGrp="1"/>
          </p:cNvSpPr>
          <p:nvPr>
            <p:ph idx="1"/>
          </p:nvPr>
        </p:nvSpPr>
        <p:spPr>
          <a:xfrm>
            <a:off x="492370" y="2792395"/>
            <a:ext cx="3084844" cy="3310226"/>
          </a:xfrm>
        </p:spPr>
        <p:txBody>
          <a:bodyPr>
            <a:normAutofit/>
          </a:bodyPr>
          <a:lstStyle/>
          <a:p>
            <a:pPr marL="0" indent="0">
              <a:buNone/>
            </a:pPr>
            <a:endParaRPr lang="en-US" sz="1600" dirty="0"/>
          </a:p>
          <a:p>
            <a:r>
              <a:rPr lang="en-US" sz="1600" dirty="0"/>
              <a:t>Best Case: Random insertion</a:t>
            </a:r>
          </a:p>
          <a:p>
            <a:r>
              <a:rPr lang="en-US" sz="1600" dirty="0"/>
              <a:t>Worse Case: Sequential insertion</a:t>
            </a:r>
          </a:p>
        </p:txBody>
      </p:sp>
      <p:sp>
        <p:nvSpPr>
          <p:cNvPr id="26" name="Rectangle 25">
            <a:extLst>
              <a:ext uri="{FF2B5EF4-FFF2-40B4-BE49-F238E27FC236}">
                <a16:creationId xmlns:a16="http://schemas.microsoft.com/office/drawing/2014/main" id="{7A3E0404-86A9-40FA-8DB8-302414EE2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80C00902-5156-45D3-9827-AE0D8AD64741}"/>
              </a:ext>
            </a:extLst>
          </p:cNvPr>
          <p:cNvPicPr>
            <a:picLocks noChangeAspect="1"/>
          </p:cNvPicPr>
          <p:nvPr/>
        </p:nvPicPr>
        <p:blipFill>
          <a:blip r:embed="rId3"/>
          <a:stretch>
            <a:fillRect/>
          </a:stretch>
        </p:blipFill>
        <p:spPr>
          <a:xfrm>
            <a:off x="5852160" y="12618"/>
            <a:ext cx="6339841" cy="6388182"/>
          </a:xfrm>
          <a:prstGeom prst="rect">
            <a:avLst/>
          </a:prstGeom>
          <a:effectLst>
            <a:softEdge rad="31750"/>
          </a:effectLst>
        </p:spPr>
      </p:pic>
    </p:spTree>
    <p:extLst>
      <p:ext uri="{BB962C8B-B14F-4D97-AF65-F5344CB8AC3E}">
        <p14:creationId xmlns:p14="http://schemas.microsoft.com/office/powerpoint/2010/main" val="2699696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2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282442" y="956219"/>
            <a:ext cx="3928666" cy="1960234"/>
          </a:xfrm>
        </p:spPr>
        <p:txBody>
          <a:bodyPr vert="horz" lIns="91440" tIns="45720" rIns="91440" bIns="45720" rtlCol="0">
            <a:normAutofit fontScale="90000"/>
          </a:bodyPr>
          <a:lstStyle/>
          <a:p>
            <a:r>
              <a:rPr lang="en-US" sz="4000" dirty="0">
                <a:solidFill>
                  <a:srgbClr val="46535E"/>
                </a:solidFill>
              </a:rPr>
              <a:t>Demo :</a:t>
            </a:r>
            <a:br>
              <a:rPr lang="en-US" sz="4000" dirty="0">
                <a:solidFill>
                  <a:srgbClr val="46535E"/>
                </a:solidFill>
              </a:rPr>
            </a:br>
            <a:r>
              <a:rPr lang="en-US" sz="4000" dirty="0">
                <a:solidFill>
                  <a:srgbClr val="46535E"/>
                </a:solidFill>
              </a:rPr>
              <a:t>Time Complexity of BST Insertion</a:t>
            </a:r>
            <a:br>
              <a:rPr lang="en-US" sz="4000" dirty="0">
                <a:solidFill>
                  <a:srgbClr val="46535E"/>
                </a:solidFill>
              </a:rPr>
            </a:br>
            <a:endParaRPr lang="en-US" sz="4000" dirty="0">
              <a:solidFill>
                <a:srgbClr val="46535E"/>
              </a:solidFill>
            </a:endParaRPr>
          </a:p>
        </p:txBody>
      </p:sp>
      <p:cxnSp>
        <p:nvCxnSpPr>
          <p:cNvPr id="24" name="Straight Connector 2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399"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9A09D7E8-CC65-4ED5-B08E-E93B7D52E582}"/>
              </a:ext>
            </a:extLst>
          </p:cNvPr>
          <p:cNvSpPr>
            <a:spLocks noGrp="1"/>
          </p:cNvSpPr>
          <p:nvPr>
            <p:ph idx="1"/>
          </p:nvPr>
        </p:nvSpPr>
        <p:spPr>
          <a:xfrm>
            <a:off x="492370" y="2792395"/>
            <a:ext cx="3084844" cy="3310226"/>
          </a:xfrm>
        </p:spPr>
        <p:txBody>
          <a:bodyPr>
            <a:normAutofit/>
          </a:bodyPr>
          <a:lstStyle/>
          <a:p>
            <a:pPr marL="0" indent="0">
              <a:buNone/>
            </a:pPr>
            <a:endParaRPr lang="en-US" sz="1600" dirty="0"/>
          </a:p>
          <a:p>
            <a:r>
              <a:rPr lang="en-US" sz="1600" dirty="0"/>
              <a:t>Best Case: Random insertion</a:t>
            </a:r>
          </a:p>
          <a:p>
            <a:r>
              <a:rPr lang="en-US" sz="1600" dirty="0"/>
              <a:t>- O(</a:t>
            </a:r>
            <a:r>
              <a:rPr lang="en-US" sz="1600" dirty="0" err="1"/>
              <a:t>logn</a:t>
            </a:r>
            <a:r>
              <a:rPr lang="en-US" sz="1600" dirty="0"/>
              <a:t>)</a:t>
            </a:r>
          </a:p>
          <a:p>
            <a:r>
              <a:rPr lang="en-US" sz="1600" dirty="0"/>
              <a:t>Worse Case: Sequential insertion</a:t>
            </a:r>
          </a:p>
          <a:p>
            <a:r>
              <a:rPr lang="en-US" sz="1600" dirty="0"/>
              <a:t> – O(n)</a:t>
            </a:r>
          </a:p>
        </p:txBody>
      </p:sp>
      <p:sp>
        <p:nvSpPr>
          <p:cNvPr id="26" name="Rectangle 25">
            <a:extLst>
              <a:ext uri="{FF2B5EF4-FFF2-40B4-BE49-F238E27FC236}">
                <a16:creationId xmlns:a16="http://schemas.microsoft.com/office/drawing/2014/main" id="{7A3E0404-86A9-40FA-8DB8-302414EE2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0738EB36-A2D5-4DFF-8B8F-4D34C2EF03AA}"/>
              </a:ext>
            </a:extLst>
          </p:cNvPr>
          <p:cNvPicPr>
            <a:picLocks noChangeAspect="1"/>
          </p:cNvPicPr>
          <p:nvPr/>
        </p:nvPicPr>
        <p:blipFill>
          <a:blip r:embed="rId3"/>
          <a:stretch>
            <a:fillRect/>
          </a:stretch>
        </p:blipFill>
        <p:spPr>
          <a:xfrm>
            <a:off x="4289354" y="638870"/>
            <a:ext cx="7764101" cy="4262906"/>
          </a:xfrm>
          <a:prstGeom prst="rect">
            <a:avLst/>
          </a:prstGeom>
        </p:spPr>
      </p:pic>
      <p:sp>
        <p:nvSpPr>
          <p:cNvPr id="6" name="TextBox 5">
            <a:extLst>
              <a:ext uri="{FF2B5EF4-FFF2-40B4-BE49-F238E27FC236}">
                <a16:creationId xmlns:a16="http://schemas.microsoft.com/office/drawing/2014/main" id="{D2F74364-20B7-4626-A82E-DD98085B93ED}"/>
              </a:ext>
            </a:extLst>
          </p:cNvPr>
          <p:cNvSpPr txBox="1"/>
          <p:nvPr/>
        </p:nvSpPr>
        <p:spPr>
          <a:xfrm>
            <a:off x="4227614" y="5141425"/>
            <a:ext cx="7378929" cy="646331"/>
          </a:xfrm>
          <a:prstGeom prst="rect">
            <a:avLst/>
          </a:prstGeom>
          <a:noFill/>
        </p:spPr>
        <p:txBody>
          <a:bodyPr wrap="square" rtlCol="0">
            <a:spAutoFit/>
          </a:bodyPr>
          <a:lstStyle/>
          <a:p>
            <a:r>
              <a:rPr lang="en-US" dirty="0"/>
              <a:t>BST Insertion Runtimes for Varying Input Sizes Under Best &amp; Worst Case Insertion Orders. (Runtime in Microseconds)</a:t>
            </a:r>
          </a:p>
        </p:txBody>
      </p:sp>
    </p:spTree>
    <p:extLst>
      <p:ext uri="{BB962C8B-B14F-4D97-AF65-F5344CB8AC3E}">
        <p14:creationId xmlns:p14="http://schemas.microsoft.com/office/powerpoint/2010/main" val="2122618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2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393952" y="956219"/>
            <a:ext cx="3100136" cy="1960234"/>
          </a:xfrm>
        </p:spPr>
        <p:txBody>
          <a:bodyPr vert="horz" lIns="91440" tIns="45720" rIns="91440" bIns="45720" rtlCol="0">
            <a:normAutofit fontScale="90000"/>
          </a:bodyPr>
          <a:lstStyle/>
          <a:p>
            <a:r>
              <a:rPr lang="en-US" sz="4000" dirty="0">
                <a:solidFill>
                  <a:srgbClr val="46535E"/>
                </a:solidFill>
              </a:rPr>
              <a:t>Binary Search Tree :</a:t>
            </a:r>
            <a:br>
              <a:rPr lang="en-US" sz="4000" dirty="0">
                <a:solidFill>
                  <a:srgbClr val="46535E"/>
                </a:solidFill>
              </a:rPr>
            </a:br>
            <a:r>
              <a:rPr lang="en-US" sz="4000" dirty="0">
                <a:solidFill>
                  <a:srgbClr val="46535E"/>
                </a:solidFill>
              </a:rPr>
              <a:t>Searching</a:t>
            </a:r>
            <a:br>
              <a:rPr lang="en-US" sz="4000" dirty="0">
                <a:solidFill>
                  <a:srgbClr val="46535E"/>
                </a:solidFill>
              </a:rPr>
            </a:br>
            <a:endParaRPr lang="en-US" sz="4000" dirty="0">
              <a:solidFill>
                <a:srgbClr val="46535E"/>
              </a:solidFill>
            </a:endParaRPr>
          </a:p>
        </p:txBody>
      </p:sp>
      <p:cxnSp>
        <p:nvCxnSpPr>
          <p:cNvPr id="24" name="Straight Connector 2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399"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9A09D7E8-CC65-4ED5-B08E-E93B7D52E582}"/>
              </a:ext>
            </a:extLst>
          </p:cNvPr>
          <p:cNvSpPr>
            <a:spLocks noGrp="1"/>
          </p:cNvSpPr>
          <p:nvPr>
            <p:ph idx="1"/>
          </p:nvPr>
        </p:nvSpPr>
        <p:spPr>
          <a:xfrm>
            <a:off x="162966" y="2792395"/>
            <a:ext cx="3350877" cy="3310226"/>
          </a:xfrm>
        </p:spPr>
        <p:txBody>
          <a:bodyPr>
            <a:normAutofit lnSpcReduction="10000"/>
          </a:bodyPr>
          <a:lstStyle/>
          <a:p>
            <a:r>
              <a:rPr lang="en-US" sz="1600" dirty="0"/>
              <a:t>Let’s take a look at searching in a BST</a:t>
            </a:r>
          </a:p>
          <a:p>
            <a:r>
              <a:rPr lang="en-US" sz="1600" dirty="0"/>
              <a:t>Search : Key = 23</a:t>
            </a:r>
          </a:p>
          <a:p>
            <a:r>
              <a:rPr lang="en-US" sz="1600" dirty="0"/>
              <a:t>Algorithm:</a:t>
            </a:r>
          </a:p>
          <a:p>
            <a:r>
              <a:rPr lang="en-US" sz="1600" dirty="0"/>
              <a:t>1. Recursively compare key to current node’s value starting with the root</a:t>
            </a:r>
          </a:p>
          <a:p>
            <a:r>
              <a:rPr lang="en-US" sz="1600" dirty="0"/>
              <a:t>2. Less than, go left, greater than, go right, equal, element found</a:t>
            </a:r>
          </a:p>
          <a:p>
            <a:r>
              <a:rPr lang="en-US" sz="1600" dirty="0"/>
              <a:t>3. If pointer becomes null, element not found</a:t>
            </a:r>
          </a:p>
        </p:txBody>
      </p:sp>
      <p:sp>
        <p:nvSpPr>
          <p:cNvPr id="26" name="Rectangle 25">
            <a:extLst>
              <a:ext uri="{FF2B5EF4-FFF2-40B4-BE49-F238E27FC236}">
                <a16:creationId xmlns:a16="http://schemas.microsoft.com/office/drawing/2014/main" id="{7A3E0404-86A9-40FA-8DB8-302414EE2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3EEF2A8E-CC0C-46C0-897E-6AEAA7B11E3E}"/>
              </a:ext>
            </a:extLst>
          </p:cNvPr>
          <p:cNvSpPr txBox="1"/>
          <p:nvPr/>
        </p:nvSpPr>
        <p:spPr>
          <a:xfrm>
            <a:off x="4637947" y="3283823"/>
            <a:ext cx="6536021" cy="1200329"/>
          </a:xfrm>
          <a:prstGeom prst="rect">
            <a:avLst/>
          </a:prstGeom>
          <a:noFill/>
        </p:spPr>
        <p:txBody>
          <a:bodyPr wrap="square" rtlCol="0">
            <a:spAutoFit/>
          </a:bodyPr>
          <a:lstStyle/>
          <a:p>
            <a:r>
              <a:rPr lang="en-US" dirty="0"/>
              <a:t>Notes: </a:t>
            </a:r>
          </a:p>
          <a:p>
            <a:r>
              <a:rPr lang="en-US" dirty="0"/>
              <a:t>+ Subscript t is a time index which indicates order of execution</a:t>
            </a:r>
          </a:p>
          <a:p>
            <a:r>
              <a:rPr lang="en-US" dirty="0"/>
              <a:t>+ Time complexity is O(h) where </a:t>
            </a:r>
            <a:r>
              <a:rPr lang="en-US" dirty="0" err="1"/>
              <a:t>logn</a:t>
            </a:r>
            <a:r>
              <a:rPr lang="en-US" dirty="0"/>
              <a:t> &lt;= h &lt;= n</a:t>
            </a:r>
          </a:p>
          <a:p>
            <a:r>
              <a:rPr lang="en-US" dirty="0"/>
              <a:t>+ We expect O(</a:t>
            </a:r>
            <a:r>
              <a:rPr lang="en-US" dirty="0" err="1"/>
              <a:t>logn</a:t>
            </a:r>
            <a:r>
              <a:rPr lang="en-US" dirty="0"/>
              <a:t>) but depends on insertion order</a:t>
            </a:r>
          </a:p>
        </p:txBody>
      </p:sp>
      <p:pic>
        <p:nvPicPr>
          <p:cNvPr id="12" name="Picture 11">
            <a:extLst>
              <a:ext uri="{FF2B5EF4-FFF2-40B4-BE49-F238E27FC236}">
                <a16:creationId xmlns:a16="http://schemas.microsoft.com/office/drawing/2014/main" id="{083F46FA-73ED-43EA-86DF-20644104FFAC}"/>
              </a:ext>
            </a:extLst>
          </p:cNvPr>
          <p:cNvPicPr>
            <a:picLocks noChangeAspect="1"/>
          </p:cNvPicPr>
          <p:nvPr/>
        </p:nvPicPr>
        <p:blipFill>
          <a:blip r:embed="rId3"/>
          <a:stretch>
            <a:fillRect/>
          </a:stretch>
        </p:blipFill>
        <p:spPr>
          <a:xfrm>
            <a:off x="4557112" y="116265"/>
            <a:ext cx="7237160" cy="3054045"/>
          </a:xfrm>
          <a:prstGeom prst="rect">
            <a:avLst/>
          </a:prstGeom>
        </p:spPr>
      </p:pic>
    </p:spTree>
    <p:extLst>
      <p:ext uri="{BB962C8B-B14F-4D97-AF65-F5344CB8AC3E}">
        <p14:creationId xmlns:p14="http://schemas.microsoft.com/office/powerpoint/2010/main" val="3368126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2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15527" y="846491"/>
            <a:ext cx="4831068" cy="1960234"/>
          </a:xfrm>
        </p:spPr>
        <p:txBody>
          <a:bodyPr vert="horz" lIns="91440" tIns="45720" rIns="91440" bIns="45720" rtlCol="0">
            <a:normAutofit fontScale="90000"/>
          </a:bodyPr>
          <a:lstStyle/>
          <a:p>
            <a:r>
              <a:rPr lang="en-US" sz="4000" dirty="0">
                <a:solidFill>
                  <a:srgbClr val="46535E"/>
                </a:solidFill>
              </a:rPr>
              <a:t>Airline Demo :</a:t>
            </a:r>
            <a:br>
              <a:rPr lang="en-US" sz="4000" dirty="0">
                <a:solidFill>
                  <a:srgbClr val="46535E"/>
                </a:solidFill>
              </a:rPr>
            </a:br>
            <a:r>
              <a:rPr lang="en-US" sz="4000" dirty="0">
                <a:solidFill>
                  <a:srgbClr val="46535E"/>
                </a:solidFill>
              </a:rPr>
              <a:t>Searching No Fly List</a:t>
            </a:r>
            <a:br>
              <a:rPr lang="en-US" sz="4000" dirty="0">
                <a:solidFill>
                  <a:srgbClr val="46535E"/>
                </a:solidFill>
              </a:rPr>
            </a:br>
            <a:endParaRPr lang="en-US" sz="4000" dirty="0">
              <a:solidFill>
                <a:srgbClr val="46535E"/>
              </a:solidFill>
            </a:endParaRPr>
          </a:p>
        </p:txBody>
      </p:sp>
      <p:cxnSp>
        <p:nvCxnSpPr>
          <p:cNvPr id="24" name="Straight Connector 2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399"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9A09D7E8-CC65-4ED5-B08E-E93B7D52E582}"/>
              </a:ext>
            </a:extLst>
          </p:cNvPr>
          <p:cNvSpPr>
            <a:spLocks noGrp="1"/>
          </p:cNvSpPr>
          <p:nvPr>
            <p:ph idx="1"/>
          </p:nvPr>
        </p:nvSpPr>
        <p:spPr>
          <a:xfrm>
            <a:off x="492370" y="2792395"/>
            <a:ext cx="3084844" cy="3310226"/>
          </a:xfrm>
        </p:spPr>
        <p:txBody>
          <a:bodyPr>
            <a:normAutofit/>
          </a:bodyPr>
          <a:lstStyle/>
          <a:p>
            <a:pPr marL="0" indent="0">
              <a:buNone/>
            </a:pPr>
            <a:r>
              <a:rPr lang="en-US" sz="1600" dirty="0"/>
              <a:t>  </a:t>
            </a:r>
          </a:p>
        </p:txBody>
      </p:sp>
      <p:sp>
        <p:nvSpPr>
          <p:cNvPr id="26" name="Rectangle 25">
            <a:extLst>
              <a:ext uri="{FF2B5EF4-FFF2-40B4-BE49-F238E27FC236}">
                <a16:creationId xmlns:a16="http://schemas.microsoft.com/office/drawing/2014/main" id="{7A3E0404-86A9-40FA-8DB8-302414EE2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597AB3C7-D990-40CE-9AEC-1234D9AAD3F7}"/>
              </a:ext>
            </a:extLst>
          </p:cNvPr>
          <p:cNvSpPr txBox="1"/>
          <p:nvPr/>
        </p:nvSpPr>
        <p:spPr>
          <a:xfrm>
            <a:off x="215536" y="2916453"/>
            <a:ext cx="4144202" cy="1754326"/>
          </a:xfrm>
          <a:prstGeom prst="rect">
            <a:avLst/>
          </a:prstGeom>
          <a:noFill/>
        </p:spPr>
        <p:txBody>
          <a:bodyPr wrap="square" rtlCol="0">
            <a:spAutoFit/>
          </a:bodyPr>
          <a:lstStyle/>
          <a:p>
            <a:r>
              <a:rPr lang="en-US" sz="1800" dirty="0"/>
              <a:t>We use a BST to hold the No-Fly List</a:t>
            </a:r>
          </a:p>
          <a:p>
            <a:r>
              <a:rPr lang="en-US" sz="1800" dirty="0"/>
              <a:t>  </a:t>
            </a:r>
          </a:p>
          <a:p>
            <a:r>
              <a:rPr lang="en-US" sz="1800" dirty="0"/>
              <a:t>We compare each person on our passenger manifest to the No-Fly List</a:t>
            </a:r>
          </a:p>
          <a:p>
            <a:r>
              <a:rPr lang="en-US" sz="1800" dirty="0"/>
              <a:t>  </a:t>
            </a:r>
          </a:p>
          <a:p>
            <a:endParaRPr lang="en-US" dirty="0"/>
          </a:p>
        </p:txBody>
      </p:sp>
      <p:sp>
        <p:nvSpPr>
          <p:cNvPr id="7" name="TextBox 6">
            <a:extLst>
              <a:ext uri="{FF2B5EF4-FFF2-40B4-BE49-F238E27FC236}">
                <a16:creationId xmlns:a16="http://schemas.microsoft.com/office/drawing/2014/main" id="{8C784CEB-4B77-45C8-BC3C-9E95D1D4E0C1}"/>
              </a:ext>
            </a:extLst>
          </p:cNvPr>
          <p:cNvSpPr txBox="1"/>
          <p:nvPr/>
        </p:nvSpPr>
        <p:spPr>
          <a:xfrm>
            <a:off x="133815" y="4311706"/>
            <a:ext cx="4337824" cy="1200329"/>
          </a:xfrm>
          <a:prstGeom prst="rect">
            <a:avLst/>
          </a:prstGeom>
          <a:noFill/>
        </p:spPr>
        <p:txBody>
          <a:bodyPr wrap="square" rtlCol="0">
            <a:spAutoFit/>
          </a:bodyPr>
          <a:lstStyle/>
          <a:p>
            <a:r>
              <a:rPr lang="en-US" sz="1800" dirty="0"/>
              <a:t> We verify each passenger</a:t>
            </a:r>
          </a:p>
          <a:p>
            <a:endParaRPr lang="en-US" sz="1800" dirty="0"/>
          </a:p>
          <a:p>
            <a:r>
              <a:rPr lang="en-US" sz="1800" dirty="0"/>
              <a:t> Note: Hashing would be a better technique</a:t>
            </a:r>
          </a:p>
          <a:p>
            <a:r>
              <a:rPr lang="en-US" sz="1800" dirty="0"/>
              <a:t> for this particular application</a:t>
            </a:r>
            <a:endParaRPr lang="en-US" dirty="0"/>
          </a:p>
        </p:txBody>
      </p:sp>
      <p:pic>
        <p:nvPicPr>
          <p:cNvPr id="14" name="Picture 13">
            <a:extLst>
              <a:ext uri="{FF2B5EF4-FFF2-40B4-BE49-F238E27FC236}">
                <a16:creationId xmlns:a16="http://schemas.microsoft.com/office/drawing/2014/main" id="{B567B743-B544-4A0B-ADD1-10AB34EBA2CF}"/>
              </a:ext>
            </a:extLst>
          </p:cNvPr>
          <p:cNvPicPr>
            <a:picLocks noChangeAspect="1"/>
          </p:cNvPicPr>
          <p:nvPr/>
        </p:nvPicPr>
        <p:blipFill>
          <a:blip r:embed="rId3"/>
          <a:stretch>
            <a:fillRect/>
          </a:stretch>
        </p:blipFill>
        <p:spPr>
          <a:xfrm>
            <a:off x="4755601" y="956219"/>
            <a:ext cx="6735621" cy="4233150"/>
          </a:xfrm>
          <a:prstGeom prst="rect">
            <a:avLst/>
          </a:prstGeom>
        </p:spPr>
      </p:pic>
      <p:sp>
        <p:nvSpPr>
          <p:cNvPr id="15" name="TextBox 14">
            <a:extLst>
              <a:ext uri="{FF2B5EF4-FFF2-40B4-BE49-F238E27FC236}">
                <a16:creationId xmlns:a16="http://schemas.microsoft.com/office/drawing/2014/main" id="{FF54A2B7-D7E0-4A7E-92A6-ADAD3B5DEBAA}"/>
              </a:ext>
            </a:extLst>
          </p:cNvPr>
          <p:cNvSpPr txBox="1"/>
          <p:nvPr/>
        </p:nvSpPr>
        <p:spPr>
          <a:xfrm>
            <a:off x="4964883" y="5512035"/>
            <a:ext cx="6317056" cy="369332"/>
          </a:xfrm>
          <a:prstGeom prst="rect">
            <a:avLst/>
          </a:prstGeom>
          <a:noFill/>
        </p:spPr>
        <p:txBody>
          <a:bodyPr wrap="square" rtlCol="0">
            <a:spAutoFit/>
          </a:bodyPr>
          <a:lstStyle/>
          <a:p>
            <a:r>
              <a:rPr lang="en-US" dirty="0"/>
              <a:t>Oops, it looks like Ezra and Axel won’t be verified to fly today!</a:t>
            </a:r>
          </a:p>
        </p:txBody>
      </p:sp>
    </p:spTree>
    <p:extLst>
      <p:ext uri="{BB962C8B-B14F-4D97-AF65-F5344CB8AC3E}">
        <p14:creationId xmlns:p14="http://schemas.microsoft.com/office/powerpoint/2010/main" val="2046795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8" name="Rectangle 25">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7">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633998" y="4905301"/>
            <a:ext cx="4988879" cy="1554485"/>
          </a:xfrm>
        </p:spPr>
        <p:txBody>
          <a:bodyPr vert="horz" lIns="91440" tIns="45720" rIns="91440" bIns="45720" rtlCol="0" anchor="ctr">
            <a:normAutofit/>
          </a:bodyPr>
          <a:lstStyle/>
          <a:p>
            <a:r>
              <a:rPr lang="en-US" sz="3400" dirty="0">
                <a:solidFill>
                  <a:srgbClr val="FFFFFF"/>
                </a:solidFill>
              </a:rPr>
              <a:t>Code Snippet: </a:t>
            </a:r>
            <a:br>
              <a:rPr lang="en-US" sz="3400" dirty="0">
                <a:solidFill>
                  <a:srgbClr val="FFFFFF"/>
                </a:solidFill>
              </a:rPr>
            </a:br>
            <a:r>
              <a:rPr lang="en-US" sz="3400" dirty="0">
                <a:solidFill>
                  <a:srgbClr val="FFFFFF"/>
                </a:solidFill>
              </a:rPr>
              <a:t>Search</a:t>
            </a:r>
            <a:br>
              <a:rPr lang="en-US" sz="3400" dirty="0">
                <a:solidFill>
                  <a:srgbClr val="FFFFFF"/>
                </a:solidFill>
              </a:rPr>
            </a:br>
            <a:r>
              <a:rPr lang="en-US" sz="3400" dirty="0">
                <a:solidFill>
                  <a:srgbClr val="FFFFFF"/>
                </a:solidFill>
              </a:rPr>
              <a:t>(Recursive)</a:t>
            </a:r>
          </a:p>
        </p:txBody>
      </p:sp>
      <p:cxnSp>
        <p:nvCxnSpPr>
          <p:cNvPr id="40" name="Straight Connector 29">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547799"/>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0B0BF14-2951-4797-966B-792E9DC44DA9}"/>
              </a:ext>
            </a:extLst>
          </p:cNvPr>
          <p:cNvPicPr>
            <a:picLocks noChangeAspect="1"/>
          </p:cNvPicPr>
          <p:nvPr/>
        </p:nvPicPr>
        <p:blipFill>
          <a:blip r:embed="rId3"/>
          <a:stretch>
            <a:fillRect/>
          </a:stretch>
        </p:blipFill>
        <p:spPr>
          <a:xfrm>
            <a:off x="6569125" y="4631635"/>
            <a:ext cx="5093983" cy="2149635"/>
          </a:xfrm>
          <a:prstGeom prst="rect">
            <a:avLst/>
          </a:prstGeom>
        </p:spPr>
      </p:pic>
      <p:pic>
        <p:nvPicPr>
          <p:cNvPr id="6" name="Picture 5">
            <a:extLst>
              <a:ext uri="{FF2B5EF4-FFF2-40B4-BE49-F238E27FC236}">
                <a16:creationId xmlns:a16="http://schemas.microsoft.com/office/drawing/2014/main" id="{2B1DB0FF-4866-41D5-AE94-450C28B3E281}"/>
              </a:ext>
            </a:extLst>
          </p:cNvPr>
          <p:cNvPicPr>
            <a:picLocks noChangeAspect="1"/>
          </p:cNvPicPr>
          <p:nvPr/>
        </p:nvPicPr>
        <p:blipFill>
          <a:blip r:embed="rId4"/>
          <a:stretch>
            <a:fillRect/>
          </a:stretch>
        </p:blipFill>
        <p:spPr>
          <a:xfrm>
            <a:off x="173192" y="234801"/>
            <a:ext cx="11786141" cy="3886152"/>
          </a:xfrm>
          <a:prstGeom prst="rect">
            <a:avLst/>
          </a:prstGeom>
        </p:spPr>
      </p:pic>
      <p:sp>
        <p:nvSpPr>
          <p:cNvPr id="7" name="TextBox 6">
            <a:extLst>
              <a:ext uri="{FF2B5EF4-FFF2-40B4-BE49-F238E27FC236}">
                <a16:creationId xmlns:a16="http://schemas.microsoft.com/office/drawing/2014/main" id="{7AA6EF0B-D8CE-4D01-9FB3-4FDD23269582}"/>
              </a:ext>
            </a:extLst>
          </p:cNvPr>
          <p:cNvSpPr txBox="1"/>
          <p:nvPr/>
        </p:nvSpPr>
        <p:spPr>
          <a:xfrm>
            <a:off x="-1003606" y="4120953"/>
            <a:ext cx="6066263" cy="369332"/>
          </a:xfrm>
          <a:prstGeom prst="rect">
            <a:avLst/>
          </a:prstGeom>
          <a:noFill/>
        </p:spPr>
        <p:txBody>
          <a:bodyPr wrap="square" rtlCol="0">
            <a:spAutoFit/>
          </a:bodyPr>
          <a:lstStyle/>
          <a:p>
            <a:pPr algn="ctr"/>
            <a:r>
              <a:rPr lang="en-US" dirty="0"/>
              <a:t>Note: This is tail recursion</a:t>
            </a:r>
          </a:p>
        </p:txBody>
      </p:sp>
    </p:spTree>
    <p:extLst>
      <p:ext uri="{BB962C8B-B14F-4D97-AF65-F5344CB8AC3E}">
        <p14:creationId xmlns:p14="http://schemas.microsoft.com/office/powerpoint/2010/main" val="414163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8" name="Rectangle 25">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7">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633998" y="4905301"/>
            <a:ext cx="4988879" cy="1554485"/>
          </a:xfrm>
        </p:spPr>
        <p:txBody>
          <a:bodyPr vert="horz" lIns="91440" tIns="45720" rIns="91440" bIns="45720" rtlCol="0" anchor="ctr">
            <a:normAutofit/>
          </a:bodyPr>
          <a:lstStyle/>
          <a:p>
            <a:r>
              <a:rPr lang="en-US" sz="3400" dirty="0">
                <a:solidFill>
                  <a:srgbClr val="FFFFFF"/>
                </a:solidFill>
              </a:rPr>
              <a:t>Code Snippet: </a:t>
            </a:r>
          </a:p>
        </p:txBody>
      </p:sp>
      <p:cxnSp>
        <p:nvCxnSpPr>
          <p:cNvPr id="40" name="Straight Connector 29">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547799"/>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AA617665-D84C-4E2F-81F1-44AEE235A4E7}"/>
              </a:ext>
            </a:extLst>
          </p:cNvPr>
          <p:cNvPicPr>
            <a:picLocks noChangeAspect="1"/>
          </p:cNvPicPr>
          <p:nvPr/>
        </p:nvPicPr>
        <p:blipFill>
          <a:blip r:embed="rId3"/>
          <a:stretch>
            <a:fillRect/>
          </a:stretch>
        </p:blipFill>
        <p:spPr>
          <a:xfrm>
            <a:off x="86578" y="180955"/>
            <a:ext cx="5964818" cy="4257230"/>
          </a:xfrm>
          <a:prstGeom prst="rect">
            <a:avLst/>
          </a:prstGeom>
        </p:spPr>
      </p:pic>
      <p:pic>
        <p:nvPicPr>
          <p:cNvPr id="16" name="Picture 15">
            <a:extLst>
              <a:ext uri="{FF2B5EF4-FFF2-40B4-BE49-F238E27FC236}">
                <a16:creationId xmlns:a16="http://schemas.microsoft.com/office/drawing/2014/main" id="{AEECD73D-0531-4675-BD9F-408D176B2416}"/>
              </a:ext>
            </a:extLst>
          </p:cNvPr>
          <p:cNvPicPr>
            <a:picLocks noChangeAspect="1"/>
          </p:cNvPicPr>
          <p:nvPr/>
        </p:nvPicPr>
        <p:blipFill>
          <a:blip r:embed="rId4"/>
          <a:stretch>
            <a:fillRect/>
          </a:stretch>
        </p:blipFill>
        <p:spPr>
          <a:xfrm>
            <a:off x="6107152" y="180955"/>
            <a:ext cx="5964818" cy="4257230"/>
          </a:xfrm>
          <a:prstGeom prst="rect">
            <a:avLst/>
          </a:prstGeom>
        </p:spPr>
      </p:pic>
      <p:pic>
        <p:nvPicPr>
          <p:cNvPr id="24" name="Picture 23">
            <a:extLst>
              <a:ext uri="{FF2B5EF4-FFF2-40B4-BE49-F238E27FC236}">
                <a16:creationId xmlns:a16="http://schemas.microsoft.com/office/drawing/2014/main" id="{4A684F30-25D4-4F98-8346-159764F10148}"/>
              </a:ext>
            </a:extLst>
          </p:cNvPr>
          <p:cNvPicPr>
            <a:picLocks noChangeAspect="1"/>
          </p:cNvPicPr>
          <p:nvPr/>
        </p:nvPicPr>
        <p:blipFill>
          <a:blip r:embed="rId5"/>
          <a:stretch>
            <a:fillRect/>
          </a:stretch>
        </p:blipFill>
        <p:spPr>
          <a:xfrm>
            <a:off x="6482741" y="4711206"/>
            <a:ext cx="5203737" cy="1926996"/>
          </a:xfrm>
          <a:prstGeom prst="rect">
            <a:avLst/>
          </a:prstGeom>
        </p:spPr>
      </p:pic>
    </p:spTree>
    <p:extLst>
      <p:ext uri="{BB962C8B-B14F-4D97-AF65-F5344CB8AC3E}">
        <p14:creationId xmlns:p14="http://schemas.microsoft.com/office/powerpoint/2010/main" val="3787798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dirty="0"/>
              <a:t>Binary Search Tree</a:t>
            </a:r>
            <a:br>
              <a:rPr lang="en-US" dirty="0"/>
            </a:br>
            <a:r>
              <a:rPr lang="en-US" sz="2000" dirty="0"/>
              <a:t>Motivation and Properties</a:t>
            </a:r>
            <a:endParaRPr lang="en-US" dirty="0"/>
          </a:p>
        </p:txBody>
      </p:sp>
      <p:sp>
        <p:nvSpPr>
          <p:cNvPr id="5" name="Content Placeholder 4">
            <a:extLst>
              <a:ext uri="{FF2B5EF4-FFF2-40B4-BE49-F238E27FC236}">
                <a16:creationId xmlns:a16="http://schemas.microsoft.com/office/drawing/2014/main" id="{21D99E80-FB78-45F6-B84A-95C2DA1988CD}"/>
              </a:ext>
            </a:extLst>
          </p:cNvPr>
          <p:cNvSpPr>
            <a:spLocks noGrp="1"/>
          </p:cNvSpPr>
          <p:nvPr>
            <p:ph idx="1"/>
          </p:nvPr>
        </p:nvSpPr>
        <p:spPr/>
        <p:txBody>
          <a:bodyPr>
            <a:normAutofit fontScale="92500" lnSpcReduction="20000"/>
          </a:bodyPr>
          <a:lstStyle/>
          <a:p>
            <a:r>
              <a:rPr lang="en-US" b="1" dirty="0"/>
              <a:t>Motivation</a:t>
            </a:r>
            <a:r>
              <a:rPr lang="en-US" dirty="0"/>
              <a:t>: A Binary Search Tree is a data structure that behaves much like the binary search algorithm. That is, it allows the programmer to search for an item in fewer comparisons.</a:t>
            </a:r>
          </a:p>
          <a:p>
            <a:r>
              <a:rPr lang="en-US" b="1" dirty="0"/>
              <a:t>Properties</a:t>
            </a:r>
            <a:r>
              <a:rPr lang="en-US" dirty="0"/>
              <a:t>:</a:t>
            </a:r>
          </a:p>
          <a:p>
            <a:r>
              <a:rPr lang="en-US" dirty="0"/>
              <a:t>1. No duplicates allowed</a:t>
            </a:r>
          </a:p>
          <a:p>
            <a:r>
              <a:rPr lang="en-US" dirty="0"/>
              <a:t>2. </a:t>
            </a:r>
            <a:r>
              <a:rPr lang="en-US" dirty="0" err="1"/>
              <a:t>Inorder</a:t>
            </a:r>
            <a:r>
              <a:rPr lang="en-US" dirty="0"/>
              <a:t> traversal gives sorted order</a:t>
            </a:r>
          </a:p>
          <a:p>
            <a:r>
              <a:rPr lang="en-US" dirty="0"/>
              <a:t>3. Catalan formula provides number of possible BSTs given n nodes</a:t>
            </a:r>
          </a:p>
          <a:p>
            <a:r>
              <a:rPr lang="en-US" dirty="0"/>
              <a:t>4. Each node has right children with greater values and left children with smaller values than itself</a:t>
            </a:r>
          </a:p>
          <a:p>
            <a:endParaRPr lang="en-US" dirty="0"/>
          </a:p>
          <a:p>
            <a:r>
              <a:rPr lang="en-US" dirty="0"/>
              <a:t>Let’s take a look at Properties 2 and 3 in more detail…</a:t>
            </a:r>
          </a:p>
        </p:txBody>
      </p:sp>
    </p:spTree>
    <p:extLst>
      <p:ext uri="{BB962C8B-B14F-4D97-AF65-F5344CB8AC3E}">
        <p14:creationId xmlns:p14="http://schemas.microsoft.com/office/powerpoint/2010/main" val="2933514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8" name="Rectangle 25">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7">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633998" y="4905301"/>
            <a:ext cx="4988879" cy="1554485"/>
          </a:xfrm>
        </p:spPr>
        <p:txBody>
          <a:bodyPr vert="horz" lIns="91440" tIns="45720" rIns="91440" bIns="45720" rtlCol="0" anchor="ctr">
            <a:normAutofit/>
          </a:bodyPr>
          <a:lstStyle/>
          <a:p>
            <a:r>
              <a:rPr lang="en-US" sz="3400" dirty="0">
                <a:solidFill>
                  <a:srgbClr val="FFFFFF"/>
                </a:solidFill>
              </a:rPr>
              <a:t>Code Snippet: </a:t>
            </a:r>
          </a:p>
        </p:txBody>
      </p:sp>
      <p:cxnSp>
        <p:nvCxnSpPr>
          <p:cNvPr id="40" name="Straight Connector 29">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547799"/>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4A684F30-25D4-4F98-8346-159764F10148}"/>
              </a:ext>
            </a:extLst>
          </p:cNvPr>
          <p:cNvPicPr>
            <a:picLocks noChangeAspect="1"/>
          </p:cNvPicPr>
          <p:nvPr/>
        </p:nvPicPr>
        <p:blipFill>
          <a:blip r:embed="rId3"/>
          <a:stretch>
            <a:fillRect/>
          </a:stretch>
        </p:blipFill>
        <p:spPr>
          <a:xfrm>
            <a:off x="6482741" y="4711206"/>
            <a:ext cx="5203737" cy="1926996"/>
          </a:xfrm>
          <a:prstGeom prst="rect">
            <a:avLst/>
          </a:prstGeom>
        </p:spPr>
      </p:pic>
      <p:pic>
        <p:nvPicPr>
          <p:cNvPr id="4" name="Picture 3">
            <a:extLst>
              <a:ext uri="{FF2B5EF4-FFF2-40B4-BE49-F238E27FC236}">
                <a16:creationId xmlns:a16="http://schemas.microsoft.com/office/drawing/2014/main" id="{B81E1CF7-BA3A-45F3-8AF9-0D5607498DF7}"/>
              </a:ext>
            </a:extLst>
          </p:cNvPr>
          <p:cNvPicPr>
            <a:picLocks noChangeAspect="1"/>
          </p:cNvPicPr>
          <p:nvPr/>
        </p:nvPicPr>
        <p:blipFill>
          <a:blip r:embed="rId4"/>
          <a:stretch>
            <a:fillRect/>
          </a:stretch>
        </p:blipFill>
        <p:spPr>
          <a:xfrm>
            <a:off x="118844" y="104267"/>
            <a:ext cx="11954278" cy="4368674"/>
          </a:xfrm>
          <a:prstGeom prst="rect">
            <a:avLst/>
          </a:prstGeom>
        </p:spPr>
      </p:pic>
    </p:spTree>
    <p:extLst>
      <p:ext uri="{BB962C8B-B14F-4D97-AF65-F5344CB8AC3E}">
        <p14:creationId xmlns:p14="http://schemas.microsoft.com/office/powerpoint/2010/main" val="482238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2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215536" y="956219"/>
            <a:ext cx="3928666" cy="1960234"/>
          </a:xfrm>
        </p:spPr>
        <p:txBody>
          <a:bodyPr vert="horz" lIns="91440" tIns="45720" rIns="91440" bIns="45720" rtlCol="0">
            <a:normAutofit/>
          </a:bodyPr>
          <a:lstStyle/>
          <a:p>
            <a:r>
              <a:rPr lang="en-US" sz="4000" dirty="0">
                <a:solidFill>
                  <a:srgbClr val="46535E"/>
                </a:solidFill>
              </a:rPr>
              <a:t>Demo :</a:t>
            </a:r>
            <a:br>
              <a:rPr lang="en-US" sz="4000" dirty="0">
                <a:solidFill>
                  <a:srgbClr val="46535E"/>
                </a:solidFill>
              </a:rPr>
            </a:br>
            <a:r>
              <a:rPr lang="en-US" sz="4000" dirty="0">
                <a:solidFill>
                  <a:srgbClr val="46535E"/>
                </a:solidFill>
              </a:rPr>
              <a:t>Searching BST</a:t>
            </a:r>
            <a:br>
              <a:rPr lang="en-US" sz="4000" dirty="0">
                <a:solidFill>
                  <a:srgbClr val="46535E"/>
                </a:solidFill>
              </a:rPr>
            </a:br>
            <a:endParaRPr lang="en-US" sz="4000" dirty="0">
              <a:solidFill>
                <a:srgbClr val="46535E"/>
              </a:solidFill>
            </a:endParaRPr>
          </a:p>
        </p:txBody>
      </p:sp>
      <p:cxnSp>
        <p:nvCxnSpPr>
          <p:cNvPr id="24" name="Straight Connector 2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399"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9A09D7E8-CC65-4ED5-B08E-E93B7D52E582}"/>
              </a:ext>
            </a:extLst>
          </p:cNvPr>
          <p:cNvSpPr>
            <a:spLocks noGrp="1"/>
          </p:cNvSpPr>
          <p:nvPr>
            <p:ph idx="1"/>
          </p:nvPr>
        </p:nvSpPr>
        <p:spPr>
          <a:xfrm>
            <a:off x="492370" y="2792395"/>
            <a:ext cx="3084844" cy="3310226"/>
          </a:xfrm>
        </p:spPr>
        <p:txBody>
          <a:bodyPr>
            <a:normAutofit/>
          </a:bodyPr>
          <a:lstStyle/>
          <a:p>
            <a:pPr marL="0" indent="0">
              <a:buNone/>
            </a:pPr>
            <a:r>
              <a:rPr lang="en-US" sz="1600" dirty="0"/>
              <a:t>  </a:t>
            </a:r>
          </a:p>
        </p:txBody>
      </p:sp>
      <p:sp>
        <p:nvSpPr>
          <p:cNvPr id="26" name="Rectangle 25">
            <a:extLst>
              <a:ext uri="{FF2B5EF4-FFF2-40B4-BE49-F238E27FC236}">
                <a16:creationId xmlns:a16="http://schemas.microsoft.com/office/drawing/2014/main" id="{7A3E0404-86A9-40FA-8DB8-302414EE2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597AB3C7-D990-40CE-9AEC-1234D9AAD3F7}"/>
              </a:ext>
            </a:extLst>
          </p:cNvPr>
          <p:cNvSpPr txBox="1"/>
          <p:nvPr/>
        </p:nvSpPr>
        <p:spPr>
          <a:xfrm>
            <a:off x="215536" y="2916453"/>
            <a:ext cx="4144202" cy="1754326"/>
          </a:xfrm>
          <a:prstGeom prst="rect">
            <a:avLst/>
          </a:prstGeom>
          <a:noFill/>
        </p:spPr>
        <p:txBody>
          <a:bodyPr wrap="square" rtlCol="0">
            <a:spAutoFit/>
          </a:bodyPr>
          <a:lstStyle/>
          <a:p>
            <a:r>
              <a:rPr lang="en-US" sz="1800" dirty="0"/>
              <a:t>We use a BST to hold the No-Fly List</a:t>
            </a:r>
          </a:p>
          <a:p>
            <a:r>
              <a:rPr lang="en-US" sz="1800" dirty="0"/>
              <a:t>  </a:t>
            </a:r>
          </a:p>
          <a:p>
            <a:r>
              <a:rPr lang="en-US" sz="1800" dirty="0"/>
              <a:t>We compare each person on our passenger manifest to the No-Fly List</a:t>
            </a:r>
          </a:p>
          <a:p>
            <a:r>
              <a:rPr lang="en-US" sz="1800" dirty="0"/>
              <a:t>  </a:t>
            </a:r>
          </a:p>
          <a:p>
            <a:endParaRPr lang="en-US" dirty="0"/>
          </a:p>
        </p:txBody>
      </p:sp>
      <p:sp>
        <p:nvSpPr>
          <p:cNvPr id="7" name="TextBox 6">
            <a:extLst>
              <a:ext uri="{FF2B5EF4-FFF2-40B4-BE49-F238E27FC236}">
                <a16:creationId xmlns:a16="http://schemas.microsoft.com/office/drawing/2014/main" id="{8C784CEB-4B77-45C8-BC3C-9E95D1D4E0C1}"/>
              </a:ext>
            </a:extLst>
          </p:cNvPr>
          <p:cNvSpPr txBox="1"/>
          <p:nvPr/>
        </p:nvSpPr>
        <p:spPr>
          <a:xfrm>
            <a:off x="133815" y="4311706"/>
            <a:ext cx="4337824" cy="1200329"/>
          </a:xfrm>
          <a:prstGeom prst="rect">
            <a:avLst/>
          </a:prstGeom>
          <a:noFill/>
        </p:spPr>
        <p:txBody>
          <a:bodyPr wrap="square" rtlCol="0">
            <a:spAutoFit/>
          </a:bodyPr>
          <a:lstStyle/>
          <a:p>
            <a:r>
              <a:rPr lang="en-US" sz="1800" dirty="0"/>
              <a:t> We verify each passenger</a:t>
            </a:r>
          </a:p>
          <a:p>
            <a:endParaRPr lang="en-US" sz="1800" dirty="0"/>
          </a:p>
          <a:p>
            <a:r>
              <a:rPr lang="en-US" sz="1800" dirty="0"/>
              <a:t> Note: Hashing would be a better technique</a:t>
            </a:r>
          </a:p>
          <a:p>
            <a:r>
              <a:rPr lang="en-US" sz="1800" dirty="0"/>
              <a:t> for this particular application</a:t>
            </a:r>
            <a:endParaRPr lang="en-US" dirty="0"/>
          </a:p>
        </p:txBody>
      </p:sp>
      <p:pic>
        <p:nvPicPr>
          <p:cNvPr id="21" name="Picture 20">
            <a:extLst>
              <a:ext uri="{FF2B5EF4-FFF2-40B4-BE49-F238E27FC236}">
                <a16:creationId xmlns:a16="http://schemas.microsoft.com/office/drawing/2014/main" id="{BC1DAB5D-F7E9-46D0-B9E9-80548078D0B8}"/>
              </a:ext>
            </a:extLst>
          </p:cNvPr>
          <p:cNvPicPr>
            <a:picLocks noChangeAspect="1"/>
          </p:cNvPicPr>
          <p:nvPr/>
        </p:nvPicPr>
        <p:blipFill>
          <a:blip r:embed="rId3"/>
          <a:stretch>
            <a:fillRect/>
          </a:stretch>
        </p:blipFill>
        <p:spPr>
          <a:xfrm>
            <a:off x="6753957" y="-41775"/>
            <a:ext cx="5438043" cy="6475065"/>
          </a:xfrm>
          <a:prstGeom prst="rect">
            <a:avLst/>
          </a:prstGeom>
          <a:effectLst>
            <a:softEdge rad="31750"/>
          </a:effectLst>
        </p:spPr>
      </p:pic>
    </p:spTree>
    <p:extLst>
      <p:ext uri="{BB962C8B-B14F-4D97-AF65-F5344CB8AC3E}">
        <p14:creationId xmlns:p14="http://schemas.microsoft.com/office/powerpoint/2010/main" val="3968048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dirty="0"/>
              <a:t>Benchmarking Sorting Algorithms</a:t>
            </a:r>
            <a:br>
              <a:rPr lang="en-US" dirty="0"/>
            </a:br>
            <a:r>
              <a:rPr lang="en-US" sz="2000" dirty="0"/>
              <a:t>Motivation and Properties</a:t>
            </a:r>
            <a:endParaRPr lang="en-US" dirty="0"/>
          </a:p>
        </p:txBody>
      </p:sp>
      <p:sp>
        <p:nvSpPr>
          <p:cNvPr id="5" name="Content Placeholder 4">
            <a:extLst>
              <a:ext uri="{FF2B5EF4-FFF2-40B4-BE49-F238E27FC236}">
                <a16:creationId xmlns:a16="http://schemas.microsoft.com/office/drawing/2014/main" id="{21D99E80-FB78-45F6-B84A-95C2DA1988CD}"/>
              </a:ext>
            </a:extLst>
          </p:cNvPr>
          <p:cNvSpPr>
            <a:spLocks noGrp="1"/>
          </p:cNvSpPr>
          <p:nvPr>
            <p:ph idx="1"/>
          </p:nvPr>
        </p:nvSpPr>
        <p:spPr/>
        <p:txBody>
          <a:bodyPr>
            <a:normAutofit fontScale="85000" lnSpcReduction="20000"/>
          </a:bodyPr>
          <a:lstStyle/>
          <a:p>
            <a:r>
              <a:rPr lang="en-US" b="1" dirty="0"/>
              <a:t>Motivation</a:t>
            </a:r>
            <a:r>
              <a:rPr lang="en-US" dirty="0"/>
              <a:t>: To benchmark sorting algorithms using various data structures. The runtime data will be recorded and plotted to graphically illustrate the Big-O Time Complexity of each algorithm.</a:t>
            </a:r>
          </a:p>
          <a:p>
            <a:r>
              <a:rPr lang="en-US" b="1" dirty="0"/>
              <a:t>Goals</a:t>
            </a:r>
            <a:r>
              <a:rPr lang="en-US" dirty="0"/>
              <a:t>:</a:t>
            </a:r>
          </a:p>
          <a:p>
            <a:r>
              <a:rPr lang="en-US" dirty="0"/>
              <a:t>1. To demonstrate Big-O Time Complexity</a:t>
            </a:r>
          </a:p>
          <a:p>
            <a:r>
              <a:rPr lang="en-US" dirty="0"/>
              <a:t>2. To demonstrate recursively defined structures</a:t>
            </a:r>
          </a:p>
          <a:p>
            <a:r>
              <a:rPr lang="en-US" dirty="0"/>
              <a:t>3. To demonstrate well-known sorting algorithms</a:t>
            </a:r>
          </a:p>
          <a:p>
            <a:endParaRPr lang="en-US" dirty="0"/>
          </a:p>
          <a:p>
            <a:r>
              <a:rPr lang="en-US" dirty="0"/>
              <a:t>Note: Because recursive algorithms make use of the call stack… and because the call stack</a:t>
            </a:r>
          </a:p>
          <a:p>
            <a:r>
              <a:rPr lang="en-US" dirty="0"/>
              <a:t>is constrained by system resources… and because our sample sizes are so large… we are unable to use</a:t>
            </a:r>
          </a:p>
          <a:p>
            <a:r>
              <a:rPr lang="en-US" dirty="0"/>
              <a:t>recursive algorithms to sort our data. Thus, we take an iterative approach.</a:t>
            </a:r>
          </a:p>
        </p:txBody>
      </p:sp>
    </p:spTree>
    <p:extLst>
      <p:ext uri="{BB962C8B-B14F-4D97-AF65-F5344CB8AC3E}">
        <p14:creationId xmlns:p14="http://schemas.microsoft.com/office/powerpoint/2010/main" val="189799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2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393952" y="956219"/>
            <a:ext cx="3100136" cy="2129881"/>
          </a:xfrm>
        </p:spPr>
        <p:txBody>
          <a:bodyPr vert="horz" lIns="91440" tIns="45720" rIns="91440" bIns="45720" rtlCol="0">
            <a:normAutofit fontScale="90000"/>
          </a:bodyPr>
          <a:lstStyle/>
          <a:p>
            <a:br>
              <a:rPr lang="en-US" sz="4000" dirty="0">
                <a:solidFill>
                  <a:srgbClr val="46535E"/>
                </a:solidFill>
              </a:rPr>
            </a:br>
            <a:br>
              <a:rPr lang="en-US" sz="4000" dirty="0">
                <a:solidFill>
                  <a:srgbClr val="46535E"/>
                </a:solidFill>
              </a:rPr>
            </a:br>
            <a:br>
              <a:rPr lang="en-US" sz="4000" dirty="0">
                <a:solidFill>
                  <a:srgbClr val="46535E"/>
                </a:solidFill>
              </a:rPr>
            </a:br>
            <a:br>
              <a:rPr lang="en-US" sz="4000" dirty="0">
                <a:solidFill>
                  <a:srgbClr val="46535E"/>
                </a:solidFill>
              </a:rPr>
            </a:br>
            <a:br>
              <a:rPr lang="en-US" sz="4000" dirty="0">
                <a:solidFill>
                  <a:srgbClr val="46535E"/>
                </a:solidFill>
              </a:rPr>
            </a:br>
            <a:br>
              <a:rPr lang="en-US" sz="4000" dirty="0">
                <a:solidFill>
                  <a:srgbClr val="46535E"/>
                </a:solidFill>
              </a:rPr>
            </a:br>
            <a:br>
              <a:rPr lang="en-US" sz="4000" dirty="0">
                <a:solidFill>
                  <a:srgbClr val="46535E"/>
                </a:solidFill>
              </a:rPr>
            </a:br>
            <a:br>
              <a:rPr lang="en-US" sz="4000" dirty="0">
                <a:solidFill>
                  <a:srgbClr val="46535E"/>
                </a:solidFill>
              </a:rPr>
            </a:br>
            <a:br>
              <a:rPr lang="en-US" sz="4000" dirty="0">
                <a:solidFill>
                  <a:srgbClr val="46535E"/>
                </a:solidFill>
              </a:rPr>
            </a:br>
            <a:br>
              <a:rPr lang="en-US" sz="4000" dirty="0">
                <a:solidFill>
                  <a:srgbClr val="46535E"/>
                </a:solidFill>
              </a:rPr>
            </a:br>
            <a:br>
              <a:rPr lang="en-US" sz="4000" dirty="0">
                <a:solidFill>
                  <a:srgbClr val="46535E"/>
                </a:solidFill>
              </a:rPr>
            </a:br>
            <a:br>
              <a:rPr lang="en-US" sz="4000" dirty="0">
                <a:solidFill>
                  <a:srgbClr val="46535E"/>
                </a:solidFill>
              </a:rPr>
            </a:br>
            <a:r>
              <a:rPr lang="en-US" sz="4000" dirty="0">
                <a:solidFill>
                  <a:srgbClr val="46535E"/>
                </a:solidFill>
              </a:rPr>
              <a:t>Heap and Priority Queue</a:t>
            </a:r>
            <a:br>
              <a:rPr lang="en-US" sz="4000" dirty="0">
                <a:solidFill>
                  <a:srgbClr val="46535E"/>
                </a:solidFill>
              </a:rPr>
            </a:br>
            <a:endParaRPr lang="en-US" sz="4000" dirty="0">
              <a:solidFill>
                <a:srgbClr val="46535E"/>
              </a:solidFill>
            </a:endParaRPr>
          </a:p>
        </p:txBody>
      </p:sp>
      <p:cxnSp>
        <p:nvCxnSpPr>
          <p:cNvPr id="24" name="Straight Connector 2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399"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9A09D7E8-CC65-4ED5-B08E-E93B7D52E582}"/>
              </a:ext>
            </a:extLst>
          </p:cNvPr>
          <p:cNvSpPr>
            <a:spLocks noGrp="1"/>
          </p:cNvSpPr>
          <p:nvPr>
            <p:ph idx="1"/>
          </p:nvPr>
        </p:nvSpPr>
        <p:spPr>
          <a:xfrm>
            <a:off x="162966" y="2792395"/>
            <a:ext cx="4002103" cy="3310226"/>
          </a:xfrm>
        </p:spPr>
        <p:txBody>
          <a:bodyPr>
            <a:normAutofit fontScale="92500"/>
          </a:bodyPr>
          <a:lstStyle/>
          <a:p>
            <a:r>
              <a:rPr lang="en-US" sz="1600" dirty="0"/>
              <a:t>A priority queue has elements which are inserted in the order received. Upon deletion, search for highest priority element and remove</a:t>
            </a:r>
          </a:p>
          <a:p>
            <a:r>
              <a:rPr lang="en-US" sz="1600" dirty="0"/>
              <a:t>Depending on the implementation, we can say the larger the number, the higher the priority (like max heap)… or conversely the smaller the number, the higher the priority (like min heap).</a:t>
            </a:r>
          </a:p>
          <a:p>
            <a:r>
              <a:rPr lang="en-US" sz="1600" dirty="0"/>
              <a:t>By repeatedly removing the highest priority element and storing it in a separate data structure, we get sorted order!</a:t>
            </a:r>
          </a:p>
        </p:txBody>
      </p:sp>
      <p:sp>
        <p:nvSpPr>
          <p:cNvPr id="26" name="Rectangle 25">
            <a:extLst>
              <a:ext uri="{FF2B5EF4-FFF2-40B4-BE49-F238E27FC236}">
                <a16:creationId xmlns:a16="http://schemas.microsoft.com/office/drawing/2014/main" id="{7A3E0404-86A9-40FA-8DB8-302414EE2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Content Placeholder 18">
            <a:extLst>
              <a:ext uri="{FF2B5EF4-FFF2-40B4-BE49-F238E27FC236}">
                <a16:creationId xmlns:a16="http://schemas.microsoft.com/office/drawing/2014/main" id="{6A54C0DD-6D35-485E-8167-A8EF303B2317}"/>
              </a:ext>
            </a:extLst>
          </p:cNvPr>
          <p:cNvSpPr txBox="1">
            <a:spLocks/>
          </p:cNvSpPr>
          <p:nvPr/>
        </p:nvSpPr>
        <p:spPr>
          <a:xfrm>
            <a:off x="4961372" y="3417683"/>
            <a:ext cx="7471922" cy="3310226"/>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dirty="0"/>
              <a:t>This behavior can be achieved with a different data structure… the heap!</a:t>
            </a:r>
          </a:p>
          <a:p>
            <a:r>
              <a:rPr lang="en-US" sz="1600" dirty="0"/>
              <a:t>Heap properties:</a:t>
            </a:r>
          </a:p>
          <a:p>
            <a:r>
              <a:rPr lang="en-US" sz="1600" dirty="0"/>
              <a:t>1. Must be a complete tree (height always </a:t>
            </a:r>
            <a:r>
              <a:rPr lang="en-US" sz="1600" dirty="0" err="1"/>
              <a:t>logn</a:t>
            </a:r>
            <a:r>
              <a:rPr lang="en-US" sz="1600" dirty="0"/>
              <a:t>)</a:t>
            </a:r>
          </a:p>
          <a:p>
            <a:r>
              <a:rPr lang="en-US" sz="1600" dirty="0"/>
              <a:t>2. Every element has value greater than each of its descendants (max heap)</a:t>
            </a:r>
          </a:p>
          <a:p>
            <a:r>
              <a:rPr lang="en-US" sz="1600" dirty="0"/>
              <a:t>3. Only root element may be deleted (highest priority element, similar to PQ !) </a:t>
            </a:r>
          </a:p>
          <a:p>
            <a:endParaRPr lang="en-US" sz="1600" dirty="0"/>
          </a:p>
        </p:txBody>
      </p:sp>
      <p:pic>
        <p:nvPicPr>
          <p:cNvPr id="6" name="Picture 5">
            <a:extLst>
              <a:ext uri="{FF2B5EF4-FFF2-40B4-BE49-F238E27FC236}">
                <a16:creationId xmlns:a16="http://schemas.microsoft.com/office/drawing/2014/main" id="{CCA8633A-F60F-491C-BDC3-E5A642CA10C6}"/>
              </a:ext>
            </a:extLst>
          </p:cNvPr>
          <p:cNvPicPr>
            <a:picLocks noChangeAspect="1"/>
          </p:cNvPicPr>
          <p:nvPr/>
        </p:nvPicPr>
        <p:blipFill>
          <a:blip r:embed="rId3"/>
          <a:stretch>
            <a:fillRect/>
          </a:stretch>
        </p:blipFill>
        <p:spPr>
          <a:xfrm>
            <a:off x="4963464" y="134091"/>
            <a:ext cx="6617137" cy="3183434"/>
          </a:xfrm>
          <a:prstGeom prst="rect">
            <a:avLst/>
          </a:prstGeom>
        </p:spPr>
      </p:pic>
    </p:spTree>
    <p:extLst>
      <p:ext uri="{BB962C8B-B14F-4D97-AF65-F5344CB8AC3E}">
        <p14:creationId xmlns:p14="http://schemas.microsoft.com/office/powerpoint/2010/main" val="1482648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2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393952" y="956219"/>
            <a:ext cx="3100136" cy="1960234"/>
          </a:xfrm>
        </p:spPr>
        <p:txBody>
          <a:bodyPr vert="horz" lIns="91440" tIns="45720" rIns="91440" bIns="45720" rtlCol="0">
            <a:normAutofit fontScale="90000"/>
          </a:bodyPr>
          <a:lstStyle/>
          <a:p>
            <a:r>
              <a:rPr lang="en-US" sz="4000" dirty="0">
                <a:solidFill>
                  <a:srgbClr val="46535E"/>
                </a:solidFill>
              </a:rPr>
              <a:t>Heap Sort :</a:t>
            </a:r>
            <a:br>
              <a:rPr lang="en-US" sz="4000" dirty="0">
                <a:solidFill>
                  <a:srgbClr val="46535E"/>
                </a:solidFill>
              </a:rPr>
            </a:br>
            <a:r>
              <a:rPr lang="en-US" sz="4000" dirty="0">
                <a:solidFill>
                  <a:srgbClr val="46535E"/>
                </a:solidFill>
              </a:rPr>
              <a:t>Walkthrough </a:t>
            </a:r>
            <a:br>
              <a:rPr lang="en-US" sz="4000" dirty="0">
                <a:solidFill>
                  <a:srgbClr val="46535E"/>
                </a:solidFill>
              </a:rPr>
            </a:br>
            <a:br>
              <a:rPr lang="en-US" sz="4000" dirty="0">
                <a:solidFill>
                  <a:srgbClr val="46535E"/>
                </a:solidFill>
              </a:rPr>
            </a:br>
            <a:endParaRPr lang="en-US" sz="4000" dirty="0">
              <a:solidFill>
                <a:srgbClr val="46535E"/>
              </a:solidFill>
            </a:endParaRPr>
          </a:p>
        </p:txBody>
      </p:sp>
      <p:cxnSp>
        <p:nvCxnSpPr>
          <p:cNvPr id="24" name="Straight Connector 2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399"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9A09D7E8-CC65-4ED5-B08E-E93B7D52E582}"/>
              </a:ext>
            </a:extLst>
          </p:cNvPr>
          <p:cNvSpPr>
            <a:spLocks noGrp="1"/>
          </p:cNvSpPr>
          <p:nvPr>
            <p:ph idx="1"/>
          </p:nvPr>
        </p:nvSpPr>
        <p:spPr>
          <a:xfrm>
            <a:off x="200722" y="2792395"/>
            <a:ext cx="3376492" cy="3310226"/>
          </a:xfrm>
        </p:spPr>
        <p:txBody>
          <a:bodyPr>
            <a:normAutofit/>
          </a:bodyPr>
          <a:lstStyle/>
          <a:p>
            <a:r>
              <a:rPr lang="en-US" sz="1600" dirty="0"/>
              <a:t>Algorithm:</a:t>
            </a:r>
          </a:p>
          <a:p>
            <a:r>
              <a:rPr lang="en-US" sz="1600" dirty="0"/>
              <a:t>1. Create heap of n elements</a:t>
            </a:r>
          </a:p>
          <a:p>
            <a:r>
              <a:rPr lang="en-US" sz="1600" dirty="0"/>
              <a:t>2. Delete from heap one-by-one </a:t>
            </a:r>
          </a:p>
          <a:p>
            <a:r>
              <a:rPr lang="en-US" sz="1600" dirty="0"/>
              <a:t>3. Copy deleted element to free space</a:t>
            </a:r>
          </a:p>
          <a:p>
            <a:endParaRPr lang="en-US" sz="1600" dirty="0"/>
          </a:p>
          <a:p>
            <a:r>
              <a:rPr lang="en-US" sz="1600" dirty="0"/>
              <a:t>Note: For the walkthrough, we’ll assume Step 1 has already been completed</a:t>
            </a:r>
          </a:p>
        </p:txBody>
      </p:sp>
      <p:sp>
        <p:nvSpPr>
          <p:cNvPr id="26" name="Rectangle 25">
            <a:extLst>
              <a:ext uri="{FF2B5EF4-FFF2-40B4-BE49-F238E27FC236}">
                <a16:creationId xmlns:a16="http://schemas.microsoft.com/office/drawing/2014/main" id="{7A3E0404-86A9-40FA-8DB8-302414EE2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863AB0EB-F2F2-48B9-9B21-0403E21ACCDE}"/>
              </a:ext>
            </a:extLst>
          </p:cNvPr>
          <p:cNvPicPr>
            <a:picLocks noChangeAspect="1"/>
          </p:cNvPicPr>
          <p:nvPr/>
        </p:nvPicPr>
        <p:blipFill>
          <a:blip r:embed="rId3"/>
          <a:stretch>
            <a:fillRect/>
          </a:stretch>
        </p:blipFill>
        <p:spPr>
          <a:xfrm>
            <a:off x="4068673" y="81884"/>
            <a:ext cx="5941801" cy="2858537"/>
          </a:xfrm>
          <a:prstGeom prst="rect">
            <a:avLst/>
          </a:prstGeom>
        </p:spPr>
      </p:pic>
      <p:sp>
        <p:nvSpPr>
          <p:cNvPr id="5" name="TextBox 4">
            <a:extLst>
              <a:ext uri="{FF2B5EF4-FFF2-40B4-BE49-F238E27FC236}">
                <a16:creationId xmlns:a16="http://schemas.microsoft.com/office/drawing/2014/main" id="{DCA2B524-EE3D-45F0-9AEB-D1199369F5EA}"/>
              </a:ext>
            </a:extLst>
          </p:cNvPr>
          <p:cNvSpPr txBox="1"/>
          <p:nvPr/>
        </p:nvSpPr>
        <p:spPr>
          <a:xfrm>
            <a:off x="5431886" y="2957116"/>
            <a:ext cx="4552950" cy="369332"/>
          </a:xfrm>
          <a:prstGeom prst="rect">
            <a:avLst/>
          </a:prstGeom>
          <a:noFill/>
        </p:spPr>
        <p:txBody>
          <a:bodyPr wrap="square" rtlCol="0">
            <a:spAutoFit/>
          </a:bodyPr>
          <a:lstStyle/>
          <a:p>
            <a:r>
              <a:rPr lang="en-US" dirty="0"/>
              <a:t>Logical tree representation.</a:t>
            </a:r>
          </a:p>
        </p:txBody>
      </p:sp>
      <p:sp>
        <p:nvSpPr>
          <p:cNvPr id="12" name="TextBox 11">
            <a:extLst>
              <a:ext uri="{FF2B5EF4-FFF2-40B4-BE49-F238E27FC236}">
                <a16:creationId xmlns:a16="http://schemas.microsoft.com/office/drawing/2014/main" id="{5933FA31-13D8-46F2-AF05-98CDEE74EC69}"/>
              </a:ext>
            </a:extLst>
          </p:cNvPr>
          <p:cNvSpPr txBox="1"/>
          <p:nvPr/>
        </p:nvSpPr>
        <p:spPr>
          <a:xfrm>
            <a:off x="5457524" y="5771389"/>
            <a:ext cx="4552950" cy="369332"/>
          </a:xfrm>
          <a:prstGeom prst="rect">
            <a:avLst/>
          </a:prstGeom>
          <a:noFill/>
        </p:spPr>
        <p:txBody>
          <a:bodyPr wrap="square" rtlCol="0">
            <a:spAutoFit/>
          </a:bodyPr>
          <a:lstStyle/>
          <a:p>
            <a:r>
              <a:rPr lang="en-US" dirty="0"/>
              <a:t>Array-based implementation</a:t>
            </a:r>
          </a:p>
        </p:txBody>
      </p:sp>
      <p:sp>
        <p:nvSpPr>
          <p:cNvPr id="6" name="TextBox 5">
            <a:extLst>
              <a:ext uri="{FF2B5EF4-FFF2-40B4-BE49-F238E27FC236}">
                <a16:creationId xmlns:a16="http://schemas.microsoft.com/office/drawing/2014/main" id="{A79B7A56-6238-4FAE-8EAF-08D08D10833C}"/>
              </a:ext>
            </a:extLst>
          </p:cNvPr>
          <p:cNvSpPr txBox="1"/>
          <p:nvPr/>
        </p:nvSpPr>
        <p:spPr>
          <a:xfrm>
            <a:off x="10010473" y="3831072"/>
            <a:ext cx="2283731" cy="1477328"/>
          </a:xfrm>
          <a:prstGeom prst="rect">
            <a:avLst/>
          </a:prstGeom>
          <a:noFill/>
        </p:spPr>
        <p:txBody>
          <a:bodyPr wrap="square" rtlCol="0">
            <a:spAutoFit/>
          </a:bodyPr>
          <a:lstStyle/>
          <a:p>
            <a:r>
              <a:rPr lang="en-US" dirty="0"/>
              <a:t>Parent = </a:t>
            </a:r>
            <a:r>
              <a:rPr lang="en-US" dirty="0" err="1"/>
              <a:t>i</a:t>
            </a:r>
            <a:r>
              <a:rPr lang="en-US" dirty="0"/>
              <a:t>/2</a:t>
            </a:r>
          </a:p>
          <a:p>
            <a:endParaRPr lang="en-US" dirty="0"/>
          </a:p>
          <a:p>
            <a:r>
              <a:rPr lang="en-US" dirty="0"/>
              <a:t>Left Child = 2i</a:t>
            </a:r>
          </a:p>
          <a:p>
            <a:endParaRPr lang="en-US" dirty="0"/>
          </a:p>
          <a:p>
            <a:r>
              <a:rPr lang="en-US" dirty="0"/>
              <a:t>Right Child = 2i + 1</a:t>
            </a:r>
          </a:p>
        </p:txBody>
      </p:sp>
      <p:pic>
        <p:nvPicPr>
          <p:cNvPr id="9" name="Picture 8">
            <a:extLst>
              <a:ext uri="{FF2B5EF4-FFF2-40B4-BE49-F238E27FC236}">
                <a16:creationId xmlns:a16="http://schemas.microsoft.com/office/drawing/2014/main" id="{A1A02253-B425-4DB6-8A50-F9D5A115F904}"/>
              </a:ext>
            </a:extLst>
          </p:cNvPr>
          <p:cNvPicPr>
            <a:picLocks noChangeAspect="1"/>
          </p:cNvPicPr>
          <p:nvPr/>
        </p:nvPicPr>
        <p:blipFill>
          <a:blip r:embed="rId4"/>
          <a:stretch>
            <a:fillRect/>
          </a:stretch>
        </p:blipFill>
        <p:spPr>
          <a:xfrm>
            <a:off x="4068673" y="3487150"/>
            <a:ext cx="5941800" cy="2227089"/>
          </a:xfrm>
          <a:prstGeom prst="rect">
            <a:avLst/>
          </a:prstGeom>
        </p:spPr>
      </p:pic>
    </p:spTree>
    <p:extLst>
      <p:ext uri="{BB962C8B-B14F-4D97-AF65-F5344CB8AC3E}">
        <p14:creationId xmlns:p14="http://schemas.microsoft.com/office/powerpoint/2010/main" val="865467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2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393952" y="956219"/>
            <a:ext cx="3100136" cy="1960234"/>
          </a:xfrm>
        </p:spPr>
        <p:txBody>
          <a:bodyPr vert="horz" lIns="91440" tIns="45720" rIns="91440" bIns="45720" rtlCol="0">
            <a:normAutofit fontScale="90000"/>
          </a:bodyPr>
          <a:lstStyle/>
          <a:p>
            <a:r>
              <a:rPr lang="en-US" sz="4000" dirty="0">
                <a:solidFill>
                  <a:srgbClr val="46535E"/>
                </a:solidFill>
              </a:rPr>
              <a:t>Heap Sort :</a:t>
            </a:r>
            <a:br>
              <a:rPr lang="en-US" sz="4000" dirty="0">
                <a:solidFill>
                  <a:srgbClr val="46535E"/>
                </a:solidFill>
              </a:rPr>
            </a:br>
            <a:r>
              <a:rPr lang="en-US" sz="4000" dirty="0">
                <a:solidFill>
                  <a:srgbClr val="46535E"/>
                </a:solidFill>
              </a:rPr>
              <a:t>Walkthrough </a:t>
            </a:r>
            <a:br>
              <a:rPr lang="en-US" sz="4000" dirty="0">
                <a:solidFill>
                  <a:srgbClr val="46535E"/>
                </a:solidFill>
              </a:rPr>
            </a:br>
            <a:br>
              <a:rPr lang="en-US" sz="4000" dirty="0">
                <a:solidFill>
                  <a:srgbClr val="46535E"/>
                </a:solidFill>
              </a:rPr>
            </a:br>
            <a:endParaRPr lang="en-US" sz="4000" dirty="0">
              <a:solidFill>
                <a:srgbClr val="46535E"/>
              </a:solidFill>
            </a:endParaRPr>
          </a:p>
        </p:txBody>
      </p:sp>
      <p:cxnSp>
        <p:nvCxnSpPr>
          <p:cNvPr id="24" name="Straight Connector 2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399"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9A09D7E8-CC65-4ED5-B08E-E93B7D52E582}"/>
              </a:ext>
            </a:extLst>
          </p:cNvPr>
          <p:cNvSpPr>
            <a:spLocks noGrp="1"/>
          </p:cNvSpPr>
          <p:nvPr>
            <p:ph idx="1"/>
          </p:nvPr>
        </p:nvSpPr>
        <p:spPr>
          <a:xfrm>
            <a:off x="200722" y="2792395"/>
            <a:ext cx="3376492" cy="3310226"/>
          </a:xfrm>
        </p:spPr>
        <p:txBody>
          <a:bodyPr>
            <a:normAutofit fontScale="92500" lnSpcReduction="10000"/>
          </a:bodyPr>
          <a:lstStyle/>
          <a:p>
            <a:r>
              <a:rPr lang="en-US" sz="1600" dirty="0"/>
              <a:t>Algorithm:</a:t>
            </a:r>
          </a:p>
          <a:p>
            <a:r>
              <a:rPr lang="en-US" sz="1600" dirty="0"/>
              <a:t>1. Create heap of n elements</a:t>
            </a:r>
          </a:p>
          <a:p>
            <a:r>
              <a:rPr lang="en-US" sz="1600" dirty="0"/>
              <a:t>2. Delete from heap one-by-one </a:t>
            </a:r>
          </a:p>
          <a:p>
            <a:r>
              <a:rPr lang="en-US" sz="1600" dirty="0"/>
              <a:t>3. Copy deleted element to free space</a:t>
            </a:r>
          </a:p>
          <a:p>
            <a:endParaRPr lang="en-US" sz="1600" dirty="0"/>
          </a:p>
          <a:p>
            <a:r>
              <a:rPr lang="en-US" sz="1600" dirty="0"/>
              <a:t>Parent = </a:t>
            </a:r>
            <a:r>
              <a:rPr lang="en-US" sz="1600" dirty="0" err="1"/>
              <a:t>i</a:t>
            </a:r>
            <a:r>
              <a:rPr lang="en-US" sz="1600" dirty="0"/>
              <a:t>/2</a:t>
            </a:r>
          </a:p>
          <a:p>
            <a:r>
              <a:rPr lang="en-US" sz="1600" dirty="0"/>
              <a:t>Left Child = 2i</a:t>
            </a:r>
          </a:p>
          <a:p>
            <a:r>
              <a:rPr lang="en-US" sz="1600" dirty="0"/>
              <a:t>Right Child = 2i + 1</a:t>
            </a:r>
          </a:p>
          <a:p>
            <a:endParaRPr lang="en-US" sz="1600" dirty="0"/>
          </a:p>
        </p:txBody>
      </p:sp>
      <p:sp>
        <p:nvSpPr>
          <p:cNvPr id="26" name="Rectangle 25">
            <a:extLst>
              <a:ext uri="{FF2B5EF4-FFF2-40B4-BE49-F238E27FC236}">
                <a16:creationId xmlns:a16="http://schemas.microsoft.com/office/drawing/2014/main" id="{7A3E0404-86A9-40FA-8DB8-302414EE2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A79B7A56-6238-4FAE-8EAF-08D08D10833C}"/>
              </a:ext>
            </a:extLst>
          </p:cNvPr>
          <p:cNvSpPr txBox="1"/>
          <p:nvPr/>
        </p:nvSpPr>
        <p:spPr>
          <a:xfrm>
            <a:off x="4203426" y="5622979"/>
            <a:ext cx="7107383" cy="646331"/>
          </a:xfrm>
          <a:prstGeom prst="rect">
            <a:avLst/>
          </a:prstGeom>
          <a:noFill/>
        </p:spPr>
        <p:txBody>
          <a:bodyPr wrap="square" rtlCol="0">
            <a:spAutoFit/>
          </a:bodyPr>
          <a:lstStyle/>
          <a:p>
            <a:pPr marL="342900" indent="-342900">
              <a:buAutoNum type="arabicPeriod"/>
            </a:pPr>
            <a:r>
              <a:rPr lang="en-US" dirty="0"/>
              <a:t>Delete root -&gt; take value in temp</a:t>
            </a:r>
          </a:p>
          <a:p>
            <a:pPr marL="342900" indent="-342900">
              <a:buAutoNum type="arabicPeriod"/>
            </a:pPr>
            <a:r>
              <a:rPr lang="en-US" dirty="0"/>
              <a:t>Move last element in complete binary tree order to root</a:t>
            </a:r>
          </a:p>
        </p:txBody>
      </p:sp>
      <p:pic>
        <p:nvPicPr>
          <p:cNvPr id="4" name="Picture 3">
            <a:extLst>
              <a:ext uri="{FF2B5EF4-FFF2-40B4-BE49-F238E27FC236}">
                <a16:creationId xmlns:a16="http://schemas.microsoft.com/office/drawing/2014/main" id="{6E50986B-DDA6-4AC6-B920-C95A25AC317B}"/>
              </a:ext>
            </a:extLst>
          </p:cNvPr>
          <p:cNvPicPr>
            <a:picLocks noChangeAspect="1"/>
          </p:cNvPicPr>
          <p:nvPr/>
        </p:nvPicPr>
        <p:blipFill>
          <a:blip r:embed="rId3"/>
          <a:stretch>
            <a:fillRect/>
          </a:stretch>
        </p:blipFill>
        <p:spPr>
          <a:xfrm>
            <a:off x="4203426" y="89384"/>
            <a:ext cx="7356676" cy="5494439"/>
          </a:xfrm>
          <a:prstGeom prst="rect">
            <a:avLst/>
          </a:prstGeom>
        </p:spPr>
      </p:pic>
    </p:spTree>
    <p:extLst>
      <p:ext uri="{BB962C8B-B14F-4D97-AF65-F5344CB8AC3E}">
        <p14:creationId xmlns:p14="http://schemas.microsoft.com/office/powerpoint/2010/main" val="334548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2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393952" y="956219"/>
            <a:ext cx="3100136" cy="1960234"/>
          </a:xfrm>
        </p:spPr>
        <p:txBody>
          <a:bodyPr vert="horz" lIns="91440" tIns="45720" rIns="91440" bIns="45720" rtlCol="0">
            <a:normAutofit fontScale="90000"/>
          </a:bodyPr>
          <a:lstStyle/>
          <a:p>
            <a:r>
              <a:rPr lang="en-US" sz="4000" dirty="0">
                <a:solidFill>
                  <a:srgbClr val="46535E"/>
                </a:solidFill>
              </a:rPr>
              <a:t>Heap Sort :</a:t>
            </a:r>
            <a:br>
              <a:rPr lang="en-US" sz="4000" dirty="0">
                <a:solidFill>
                  <a:srgbClr val="46535E"/>
                </a:solidFill>
              </a:rPr>
            </a:br>
            <a:r>
              <a:rPr lang="en-US" sz="4000" dirty="0">
                <a:solidFill>
                  <a:srgbClr val="46535E"/>
                </a:solidFill>
              </a:rPr>
              <a:t>Walkthrough </a:t>
            </a:r>
            <a:br>
              <a:rPr lang="en-US" sz="4000" dirty="0">
                <a:solidFill>
                  <a:srgbClr val="46535E"/>
                </a:solidFill>
              </a:rPr>
            </a:br>
            <a:br>
              <a:rPr lang="en-US" sz="4000" dirty="0">
                <a:solidFill>
                  <a:srgbClr val="46535E"/>
                </a:solidFill>
              </a:rPr>
            </a:br>
            <a:endParaRPr lang="en-US" sz="4000" dirty="0">
              <a:solidFill>
                <a:srgbClr val="46535E"/>
              </a:solidFill>
            </a:endParaRPr>
          </a:p>
        </p:txBody>
      </p:sp>
      <p:cxnSp>
        <p:nvCxnSpPr>
          <p:cNvPr id="24" name="Straight Connector 2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399"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9A09D7E8-CC65-4ED5-B08E-E93B7D52E582}"/>
              </a:ext>
            </a:extLst>
          </p:cNvPr>
          <p:cNvSpPr>
            <a:spLocks noGrp="1"/>
          </p:cNvSpPr>
          <p:nvPr>
            <p:ph idx="1"/>
          </p:nvPr>
        </p:nvSpPr>
        <p:spPr>
          <a:xfrm>
            <a:off x="200722" y="2792395"/>
            <a:ext cx="3376492" cy="3310226"/>
          </a:xfrm>
        </p:spPr>
        <p:txBody>
          <a:bodyPr>
            <a:normAutofit fontScale="92500" lnSpcReduction="10000"/>
          </a:bodyPr>
          <a:lstStyle/>
          <a:p>
            <a:r>
              <a:rPr lang="en-US" sz="1600" dirty="0"/>
              <a:t>Algorithm:</a:t>
            </a:r>
          </a:p>
          <a:p>
            <a:r>
              <a:rPr lang="en-US" sz="1600" dirty="0"/>
              <a:t>1. Create heap of n elements</a:t>
            </a:r>
          </a:p>
          <a:p>
            <a:r>
              <a:rPr lang="en-US" sz="1600" dirty="0"/>
              <a:t>2. Delete from heap one-by-one </a:t>
            </a:r>
          </a:p>
          <a:p>
            <a:r>
              <a:rPr lang="en-US" sz="1600" dirty="0"/>
              <a:t>3. Copy deleted element to free space</a:t>
            </a:r>
          </a:p>
          <a:p>
            <a:endParaRPr lang="en-US" sz="1600" dirty="0"/>
          </a:p>
          <a:p>
            <a:r>
              <a:rPr lang="en-US" sz="1600" dirty="0"/>
              <a:t>Parent = </a:t>
            </a:r>
            <a:r>
              <a:rPr lang="en-US" sz="1600" dirty="0" err="1"/>
              <a:t>i</a:t>
            </a:r>
            <a:r>
              <a:rPr lang="en-US" sz="1600" dirty="0"/>
              <a:t>/2</a:t>
            </a:r>
          </a:p>
          <a:p>
            <a:r>
              <a:rPr lang="en-US" sz="1600" dirty="0"/>
              <a:t>Left Child = 2i</a:t>
            </a:r>
          </a:p>
          <a:p>
            <a:r>
              <a:rPr lang="en-US" sz="1600" dirty="0"/>
              <a:t>Right Child = 2i + 1</a:t>
            </a:r>
          </a:p>
          <a:p>
            <a:endParaRPr lang="en-US" sz="1600" dirty="0"/>
          </a:p>
        </p:txBody>
      </p:sp>
      <p:sp>
        <p:nvSpPr>
          <p:cNvPr id="26" name="Rectangle 25">
            <a:extLst>
              <a:ext uri="{FF2B5EF4-FFF2-40B4-BE49-F238E27FC236}">
                <a16:creationId xmlns:a16="http://schemas.microsoft.com/office/drawing/2014/main" id="{7A3E0404-86A9-40FA-8DB8-302414EE2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A79B7A56-6238-4FAE-8EAF-08D08D10833C}"/>
              </a:ext>
            </a:extLst>
          </p:cNvPr>
          <p:cNvSpPr txBox="1"/>
          <p:nvPr/>
        </p:nvSpPr>
        <p:spPr>
          <a:xfrm>
            <a:off x="4203426" y="5622979"/>
            <a:ext cx="7107383" cy="646331"/>
          </a:xfrm>
          <a:prstGeom prst="rect">
            <a:avLst/>
          </a:prstGeom>
          <a:noFill/>
        </p:spPr>
        <p:txBody>
          <a:bodyPr wrap="square" rtlCol="0">
            <a:spAutoFit/>
          </a:bodyPr>
          <a:lstStyle/>
          <a:p>
            <a:r>
              <a:rPr lang="en-US" dirty="0"/>
              <a:t>3. Compare children of new root node. Which is greater?</a:t>
            </a:r>
          </a:p>
          <a:p>
            <a:r>
              <a:rPr lang="en-US" dirty="0"/>
              <a:t>4. Compare that node with root node. Swap if greater.</a:t>
            </a:r>
          </a:p>
        </p:txBody>
      </p:sp>
      <p:pic>
        <p:nvPicPr>
          <p:cNvPr id="5" name="Picture 4">
            <a:extLst>
              <a:ext uri="{FF2B5EF4-FFF2-40B4-BE49-F238E27FC236}">
                <a16:creationId xmlns:a16="http://schemas.microsoft.com/office/drawing/2014/main" id="{BAC7CA88-C4E0-48E9-88D3-D2DC4EA3F0AB}"/>
              </a:ext>
            </a:extLst>
          </p:cNvPr>
          <p:cNvPicPr>
            <a:picLocks noChangeAspect="1"/>
          </p:cNvPicPr>
          <p:nvPr/>
        </p:nvPicPr>
        <p:blipFill>
          <a:blip r:embed="rId3"/>
          <a:stretch>
            <a:fillRect/>
          </a:stretch>
        </p:blipFill>
        <p:spPr>
          <a:xfrm>
            <a:off x="4203426" y="199792"/>
            <a:ext cx="7366691" cy="5423187"/>
          </a:xfrm>
          <a:prstGeom prst="rect">
            <a:avLst/>
          </a:prstGeom>
        </p:spPr>
      </p:pic>
    </p:spTree>
    <p:extLst>
      <p:ext uri="{BB962C8B-B14F-4D97-AF65-F5344CB8AC3E}">
        <p14:creationId xmlns:p14="http://schemas.microsoft.com/office/powerpoint/2010/main" val="731180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2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393952" y="956219"/>
            <a:ext cx="3100136" cy="1960234"/>
          </a:xfrm>
        </p:spPr>
        <p:txBody>
          <a:bodyPr vert="horz" lIns="91440" tIns="45720" rIns="91440" bIns="45720" rtlCol="0">
            <a:normAutofit fontScale="90000"/>
          </a:bodyPr>
          <a:lstStyle/>
          <a:p>
            <a:r>
              <a:rPr lang="en-US" sz="4000" dirty="0">
                <a:solidFill>
                  <a:srgbClr val="46535E"/>
                </a:solidFill>
              </a:rPr>
              <a:t>Heap Sort :</a:t>
            </a:r>
            <a:br>
              <a:rPr lang="en-US" sz="4000" dirty="0">
                <a:solidFill>
                  <a:srgbClr val="46535E"/>
                </a:solidFill>
              </a:rPr>
            </a:br>
            <a:r>
              <a:rPr lang="en-US" sz="4000" dirty="0">
                <a:solidFill>
                  <a:srgbClr val="46535E"/>
                </a:solidFill>
              </a:rPr>
              <a:t>Walkthrough </a:t>
            </a:r>
            <a:br>
              <a:rPr lang="en-US" sz="4000" dirty="0">
                <a:solidFill>
                  <a:srgbClr val="46535E"/>
                </a:solidFill>
              </a:rPr>
            </a:br>
            <a:br>
              <a:rPr lang="en-US" sz="4000" dirty="0">
                <a:solidFill>
                  <a:srgbClr val="46535E"/>
                </a:solidFill>
              </a:rPr>
            </a:br>
            <a:endParaRPr lang="en-US" sz="4000" dirty="0">
              <a:solidFill>
                <a:srgbClr val="46535E"/>
              </a:solidFill>
            </a:endParaRPr>
          </a:p>
        </p:txBody>
      </p:sp>
      <p:cxnSp>
        <p:nvCxnSpPr>
          <p:cNvPr id="24" name="Straight Connector 2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399"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9A09D7E8-CC65-4ED5-B08E-E93B7D52E582}"/>
              </a:ext>
            </a:extLst>
          </p:cNvPr>
          <p:cNvSpPr>
            <a:spLocks noGrp="1"/>
          </p:cNvSpPr>
          <p:nvPr>
            <p:ph idx="1"/>
          </p:nvPr>
        </p:nvSpPr>
        <p:spPr>
          <a:xfrm>
            <a:off x="200722" y="2792395"/>
            <a:ext cx="3376492" cy="3310226"/>
          </a:xfrm>
        </p:spPr>
        <p:txBody>
          <a:bodyPr>
            <a:normAutofit fontScale="92500" lnSpcReduction="10000"/>
          </a:bodyPr>
          <a:lstStyle/>
          <a:p>
            <a:r>
              <a:rPr lang="en-US" sz="1600" dirty="0"/>
              <a:t>Algorithm:</a:t>
            </a:r>
          </a:p>
          <a:p>
            <a:r>
              <a:rPr lang="en-US" sz="1600" dirty="0"/>
              <a:t>1. Create heap of n elements</a:t>
            </a:r>
          </a:p>
          <a:p>
            <a:r>
              <a:rPr lang="en-US" sz="1600" dirty="0"/>
              <a:t>2. Delete from heap one-by-one </a:t>
            </a:r>
          </a:p>
          <a:p>
            <a:r>
              <a:rPr lang="en-US" sz="1600" dirty="0"/>
              <a:t>3. Copy deleted element to free space</a:t>
            </a:r>
          </a:p>
          <a:p>
            <a:endParaRPr lang="en-US" sz="1600" dirty="0"/>
          </a:p>
          <a:p>
            <a:r>
              <a:rPr lang="en-US" sz="1600" dirty="0"/>
              <a:t>Parent = </a:t>
            </a:r>
            <a:r>
              <a:rPr lang="en-US" sz="1600" dirty="0" err="1"/>
              <a:t>i</a:t>
            </a:r>
            <a:r>
              <a:rPr lang="en-US" sz="1600" dirty="0"/>
              <a:t>/2</a:t>
            </a:r>
          </a:p>
          <a:p>
            <a:r>
              <a:rPr lang="en-US" sz="1600" dirty="0"/>
              <a:t>Left Child = 2i</a:t>
            </a:r>
          </a:p>
          <a:p>
            <a:r>
              <a:rPr lang="en-US" sz="1600" dirty="0"/>
              <a:t>Right Child = 2i + 1</a:t>
            </a:r>
          </a:p>
          <a:p>
            <a:endParaRPr lang="en-US" sz="1600" dirty="0"/>
          </a:p>
        </p:txBody>
      </p:sp>
      <p:sp>
        <p:nvSpPr>
          <p:cNvPr id="26" name="Rectangle 25">
            <a:extLst>
              <a:ext uri="{FF2B5EF4-FFF2-40B4-BE49-F238E27FC236}">
                <a16:creationId xmlns:a16="http://schemas.microsoft.com/office/drawing/2014/main" id="{7A3E0404-86A9-40FA-8DB8-302414EE2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A79B7A56-6238-4FAE-8EAF-08D08D10833C}"/>
              </a:ext>
            </a:extLst>
          </p:cNvPr>
          <p:cNvSpPr txBox="1"/>
          <p:nvPr/>
        </p:nvSpPr>
        <p:spPr>
          <a:xfrm>
            <a:off x="4203426" y="5580249"/>
            <a:ext cx="7107383" cy="646331"/>
          </a:xfrm>
          <a:prstGeom prst="rect">
            <a:avLst/>
          </a:prstGeom>
          <a:noFill/>
        </p:spPr>
        <p:txBody>
          <a:bodyPr wrap="square" rtlCol="0">
            <a:spAutoFit/>
          </a:bodyPr>
          <a:lstStyle/>
          <a:p>
            <a:r>
              <a:rPr lang="en-US" dirty="0"/>
              <a:t>5. Compare current node’s children. Which is greater?</a:t>
            </a:r>
          </a:p>
          <a:p>
            <a:r>
              <a:rPr lang="en-US" dirty="0"/>
              <a:t>6. Compare that node with it’s parent. Swap if greater.</a:t>
            </a:r>
          </a:p>
        </p:txBody>
      </p:sp>
      <p:pic>
        <p:nvPicPr>
          <p:cNvPr id="4" name="Picture 3">
            <a:extLst>
              <a:ext uri="{FF2B5EF4-FFF2-40B4-BE49-F238E27FC236}">
                <a16:creationId xmlns:a16="http://schemas.microsoft.com/office/drawing/2014/main" id="{B57D9EFB-0E19-4488-82D5-855BFAE66602}"/>
              </a:ext>
            </a:extLst>
          </p:cNvPr>
          <p:cNvPicPr>
            <a:picLocks noChangeAspect="1"/>
          </p:cNvPicPr>
          <p:nvPr/>
        </p:nvPicPr>
        <p:blipFill>
          <a:blip r:embed="rId3"/>
          <a:stretch>
            <a:fillRect/>
          </a:stretch>
        </p:blipFill>
        <p:spPr>
          <a:xfrm>
            <a:off x="4203425" y="165810"/>
            <a:ext cx="7107383" cy="5325679"/>
          </a:xfrm>
          <a:prstGeom prst="rect">
            <a:avLst/>
          </a:prstGeom>
        </p:spPr>
      </p:pic>
    </p:spTree>
    <p:extLst>
      <p:ext uri="{BB962C8B-B14F-4D97-AF65-F5344CB8AC3E}">
        <p14:creationId xmlns:p14="http://schemas.microsoft.com/office/powerpoint/2010/main" val="3479534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2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393952" y="956219"/>
            <a:ext cx="3100136" cy="1960234"/>
          </a:xfrm>
        </p:spPr>
        <p:txBody>
          <a:bodyPr vert="horz" lIns="91440" tIns="45720" rIns="91440" bIns="45720" rtlCol="0">
            <a:normAutofit fontScale="90000"/>
          </a:bodyPr>
          <a:lstStyle/>
          <a:p>
            <a:r>
              <a:rPr lang="en-US" sz="4000" dirty="0">
                <a:solidFill>
                  <a:srgbClr val="46535E"/>
                </a:solidFill>
              </a:rPr>
              <a:t>Heap Sort :</a:t>
            </a:r>
            <a:br>
              <a:rPr lang="en-US" sz="4000" dirty="0">
                <a:solidFill>
                  <a:srgbClr val="46535E"/>
                </a:solidFill>
              </a:rPr>
            </a:br>
            <a:r>
              <a:rPr lang="en-US" sz="4000" dirty="0">
                <a:solidFill>
                  <a:srgbClr val="46535E"/>
                </a:solidFill>
              </a:rPr>
              <a:t>Walkthrough </a:t>
            </a:r>
            <a:br>
              <a:rPr lang="en-US" sz="4000" dirty="0">
                <a:solidFill>
                  <a:srgbClr val="46535E"/>
                </a:solidFill>
              </a:rPr>
            </a:br>
            <a:br>
              <a:rPr lang="en-US" sz="4000" dirty="0">
                <a:solidFill>
                  <a:srgbClr val="46535E"/>
                </a:solidFill>
              </a:rPr>
            </a:br>
            <a:endParaRPr lang="en-US" sz="4000" dirty="0">
              <a:solidFill>
                <a:srgbClr val="46535E"/>
              </a:solidFill>
            </a:endParaRPr>
          </a:p>
        </p:txBody>
      </p:sp>
      <p:cxnSp>
        <p:nvCxnSpPr>
          <p:cNvPr id="24" name="Straight Connector 2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399"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9A09D7E8-CC65-4ED5-B08E-E93B7D52E582}"/>
              </a:ext>
            </a:extLst>
          </p:cNvPr>
          <p:cNvSpPr>
            <a:spLocks noGrp="1"/>
          </p:cNvSpPr>
          <p:nvPr>
            <p:ph idx="1"/>
          </p:nvPr>
        </p:nvSpPr>
        <p:spPr>
          <a:xfrm>
            <a:off x="200722" y="2792395"/>
            <a:ext cx="3376492" cy="3310226"/>
          </a:xfrm>
        </p:spPr>
        <p:txBody>
          <a:bodyPr>
            <a:normAutofit fontScale="92500" lnSpcReduction="10000"/>
          </a:bodyPr>
          <a:lstStyle/>
          <a:p>
            <a:r>
              <a:rPr lang="en-US" sz="1600" dirty="0"/>
              <a:t>Algorithm:</a:t>
            </a:r>
          </a:p>
          <a:p>
            <a:r>
              <a:rPr lang="en-US" sz="1600" dirty="0"/>
              <a:t>1. Create heap of n elements</a:t>
            </a:r>
          </a:p>
          <a:p>
            <a:r>
              <a:rPr lang="en-US" sz="1600" dirty="0"/>
              <a:t>2. Delete from heap one-by-one </a:t>
            </a:r>
          </a:p>
          <a:p>
            <a:r>
              <a:rPr lang="en-US" sz="1600" dirty="0"/>
              <a:t>3. Copy deleted element to free space</a:t>
            </a:r>
          </a:p>
          <a:p>
            <a:endParaRPr lang="en-US" sz="1600" dirty="0"/>
          </a:p>
          <a:p>
            <a:r>
              <a:rPr lang="en-US" sz="1600" dirty="0"/>
              <a:t>Parent = </a:t>
            </a:r>
            <a:r>
              <a:rPr lang="en-US" sz="1600" dirty="0" err="1"/>
              <a:t>i</a:t>
            </a:r>
            <a:r>
              <a:rPr lang="en-US" sz="1600" dirty="0"/>
              <a:t>/2</a:t>
            </a:r>
          </a:p>
          <a:p>
            <a:r>
              <a:rPr lang="en-US" sz="1600" dirty="0"/>
              <a:t>Left Child = 2i</a:t>
            </a:r>
          </a:p>
          <a:p>
            <a:r>
              <a:rPr lang="en-US" sz="1600" dirty="0"/>
              <a:t>Right Child = 2i + 1</a:t>
            </a:r>
          </a:p>
          <a:p>
            <a:endParaRPr lang="en-US" sz="1600" dirty="0"/>
          </a:p>
        </p:txBody>
      </p:sp>
      <p:sp>
        <p:nvSpPr>
          <p:cNvPr id="26" name="Rectangle 25">
            <a:extLst>
              <a:ext uri="{FF2B5EF4-FFF2-40B4-BE49-F238E27FC236}">
                <a16:creationId xmlns:a16="http://schemas.microsoft.com/office/drawing/2014/main" id="{7A3E0404-86A9-40FA-8DB8-302414EE2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A79B7A56-6238-4FAE-8EAF-08D08D10833C}"/>
              </a:ext>
            </a:extLst>
          </p:cNvPr>
          <p:cNvSpPr txBox="1"/>
          <p:nvPr/>
        </p:nvSpPr>
        <p:spPr>
          <a:xfrm>
            <a:off x="3955778" y="5570569"/>
            <a:ext cx="7316121" cy="646331"/>
          </a:xfrm>
          <a:prstGeom prst="rect">
            <a:avLst/>
          </a:prstGeom>
          <a:noFill/>
        </p:spPr>
        <p:txBody>
          <a:bodyPr wrap="square" rtlCol="0">
            <a:spAutoFit/>
          </a:bodyPr>
          <a:lstStyle/>
          <a:p>
            <a:r>
              <a:rPr lang="en-US" dirty="0"/>
              <a:t>Great, now the elements are back in heap order. </a:t>
            </a:r>
          </a:p>
          <a:p>
            <a:r>
              <a:rPr lang="en-US" dirty="0"/>
              <a:t>But what should we do with the deleted element… t = 50? </a:t>
            </a:r>
          </a:p>
        </p:txBody>
      </p:sp>
      <p:pic>
        <p:nvPicPr>
          <p:cNvPr id="8" name="Picture 7">
            <a:extLst>
              <a:ext uri="{FF2B5EF4-FFF2-40B4-BE49-F238E27FC236}">
                <a16:creationId xmlns:a16="http://schemas.microsoft.com/office/drawing/2014/main" id="{4E52425D-3281-41BF-8C71-F7B6B363E4BC}"/>
              </a:ext>
            </a:extLst>
          </p:cNvPr>
          <p:cNvPicPr>
            <a:picLocks noChangeAspect="1"/>
          </p:cNvPicPr>
          <p:nvPr/>
        </p:nvPicPr>
        <p:blipFill>
          <a:blip r:embed="rId3"/>
          <a:stretch>
            <a:fillRect/>
          </a:stretch>
        </p:blipFill>
        <p:spPr>
          <a:xfrm>
            <a:off x="4048228" y="78596"/>
            <a:ext cx="7316121" cy="5491973"/>
          </a:xfrm>
          <a:prstGeom prst="rect">
            <a:avLst/>
          </a:prstGeom>
        </p:spPr>
      </p:pic>
    </p:spTree>
    <p:extLst>
      <p:ext uri="{BB962C8B-B14F-4D97-AF65-F5344CB8AC3E}">
        <p14:creationId xmlns:p14="http://schemas.microsoft.com/office/powerpoint/2010/main" val="3498964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2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393952" y="956219"/>
            <a:ext cx="3100136" cy="1960234"/>
          </a:xfrm>
        </p:spPr>
        <p:txBody>
          <a:bodyPr vert="horz" lIns="91440" tIns="45720" rIns="91440" bIns="45720" rtlCol="0">
            <a:normAutofit fontScale="90000"/>
          </a:bodyPr>
          <a:lstStyle/>
          <a:p>
            <a:r>
              <a:rPr lang="en-US" sz="4000" dirty="0">
                <a:solidFill>
                  <a:srgbClr val="46535E"/>
                </a:solidFill>
              </a:rPr>
              <a:t>Heap Sort :</a:t>
            </a:r>
            <a:br>
              <a:rPr lang="en-US" sz="4000" dirty="0">
                <a:solidFill>
                  <a:srgbClr val="46535E"/>
                </a:solidFill>
              </a:rPr>
            </a:br>
            <a:r>
              <a:rPr lang="en-US" sz="4000" dirty="0">
                <a:solidFill>
                  <a:srgbClr val="46535E"/>
                </a:solidFill>
              </a:rPr>
              <a:t>Walkthrough </a:t>
            </a:r>
            <a:br>
              <a:rPr lang="en-US" sz="4000" dirty="0">
                <a:solidFill>
                  <a:srgbClr val="46535E"/>
                </a:solidFill>
              </a:rPr>
            </a:br>
            <a:br>
              <a:rPr lang="en-US" sz="4000" dirty="0">
                <a:solidFill>
                  <a:srgbClr val="46535E"/>
                </a:solidFill>
              </a:rPr>
            </a:br>
            <a:endParaRPr lang="en-US" sz="4000" dirty="0">
              <a:solidFill>
                <a:srgbClr val="46535E"/>
              </a:solidFill>
            </a:endParaRPr>
          </a:p>
        </p:txBody>
      </p:sp>
      <p:cxnSp>
        <p:nvCxnSpPr>
          <p:cNvPr id="24" name="Straight Connector 2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399"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9A09D7E8-CC65-4ED5-B08E-E93B7D52E582}"/>
              </a:ext>
            </a:extLst>
          </p:cNvPr>
          <p:cNvSpPr>
            <a:spLocks noGrp="1"/>
          </p:cNvSpPr>
          <p:nvPr>
            <p:ph idx="1"/>
          </p:nvPr>
        </p:nvSpPr>
        <p:spPr>
          <a:xfrm>
            <a:off x="200722" y="2792395"/>
            <a:ext cx="3376492" cy="3310226"/>
          </a:xfrm>
        </p:spPr>
        <p:txBody>
          <a:bodyPr>
            <a:normAutofit fontScale="92500" lnSpcReduction="10000"/>
          </a:bodyPr>
          <a:lstStyle/>
          <a:p>
            <a:r>
              <a:rPr lang="en-US" sz="1600" dirty="0"/>
              <a:t>Algorithm:</a:t>
            </a:r>
          </a:p>
          <a:p>
            <a:r>
              <a:rPr lang="en-US" sz="1600" dirty="0"/>
              <a:t>1. Create heap of n elements</a:t>
            </a:r>
          </a:p>
          <a:p>
            <a:r>
              <a:rPr lang="en-US" sz="1600" dirty="0"/>
              <a:t>2. Delete from heap one-by-one </a:t>
            </a:r>
          </a:p>
          <a:p>
            <a:r>
              <a:rPr lang="en-US" sz="1600" dirty="0"/>
              <a:t>3. Copy deleted element to free space</a:t>
            </a:r>
          </a:p>
          <a:p>
            <a:endParaRPr lang="en-US" sz="1600" dirty="0"/>
          </a:p>
          <a:p>
            <a:r>
              <a:rPr lang="en-US" sz="1600" dirty="0"/>
              <a:t>Parent = </a:t>
            </a:r>
            <a:r>
              <a:rPr lang="en-US" sz="1600" dirty="0" err="1"/>
              <a:t>i</a:t>
            </a:r>
            <a:r>
              <a:rPr lang="en-US" sz="1600" dirty="0"/>
              <a:t>/2</a:t>
            </a:r>
          </a:p>
          <a:p>
            <a:r>
              <a:rPr lang="en-US" sz="1600" dirty="0"/>
              <a:t>Left Child = 2i</a:t>
            </a:r>
          </a:p>
          <a:p>
            <a:r>
              <a:rPr lang="en-US" sz="1600" dirty="0"/>
              <a:t>Right Child = 2i + 1</a:t>
            </a:r>
          </a:p>
          <a:p>
            <a:endParaRPr lang="en-US" sz="1600" dirty="0"/>
          </a:p>
        </p:txBody>
      </p:sp>
      <p:sp>
        <p:nvSpPr>
          <p:cNvPr id="26" name="Rectangle 25">
            <a:extLst>
              <a:ext uri="{FF2B5EF4-FFF2-40B4-BE49-F238E27FC236}">
                <a16:creationId xmlns:a16="http://schemas.microsoft.com/office/drawing/2014/main" id="{7A3E0404-86A9-40FA-8DB8-302414EE2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A79B7A56-6238-4FAE-8EAF-08D08D10833C}"/>
              </a:ext>
            </a:extLst>
          </p:cNvPr>
          <p:cNvSpPr txBox="1"/>
          <p:nvPr/>
        </p:nvSpPr>
        <p:spPr>
          <a:xfrm>
            <a:off x="3994688" y="5434383"/>
            <a:ext cx="7316121" cy="369332"/>
          </a:xfrm>
          <a:prstGeom prst="rect">
            <a:avLst/>
          </a:prstGeom>
          <a:noFill/>
        </p:spPr>
        <p:txBody>
          <a:bodyPr wrap="square" rtlCol="0">
            <a:spAutoFit/>
          </a:bodyPr>
          <a:lstStyle/>
          <a:p>
            <a:r>
              <a:rPr lang="en-US" dirty="0"/>
              <a:t>… Store it in the newly available free space in the array (outside the heap)</a:t>
            </a:r>
          </a:p>
        </p:txBody>
      </p:sp>
      <p:pic>
        <p:nvPicPr>
          <p:cNvPr id="5" name="Picture 4">
            <a:extLst>
              <a:ext uri="{FF2B5EF4-FFF2-40B4-BE49-F238E27FC236}">
                <a16:creationId xmlns:a16="http://schemas.microsoft.com/office/drawing/2014/main" id="{5724239E-09F5-43CC-A053-C05455AA1FA6}"/>
              </a:ext>
            </a:extLst>
          </p:cNvPr>
          <p:cNvPicPr>
            <a:picLocks noChangeAspect="1"/>
          </p:cNvPicPr>
          <p:nvPr/>
        </p:nvPicPr>
        <p:blipFill>
          <a:blip r:embed="rId3"/>
          <a:stretch>
            <a:fillRect/>
          </a:stretch>
        </p:blipFill>
        <p:spPr>
          <a:xfrm>
            <a:off x="3971166" y="70697"/>
            <a:ext cx="7339643" cy="5208046"/>
          </a:xfrm>
          <a:prstGeom prst="rect">
            <a:avLst/>
          </a:prstGeom>
        </p:spPr>
      </p:pic>
    </p:spTree>
    <p:extLst>
      <p:ext uri="{BB962C8B-B14F-4D97-AF65-F5344CB8AC3E}">
        <p14:creationId xmlns:p14="http://schemas.microsoft.com/office/powerpoint/2010/main" val="2144748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249040" y="516836"/>
            <a:ext cx="3694310" cy="1961086"/>
          </a:xfrm>
        </p:spPr>
        <p:txBody>
          <a:bodyPr vert="horz" lIns="91440" tIns="45720" rIns="91440" bIns="45720" rtlCol="0">
            <a:normAutofit/>
          </a:bodyPr>
          <a:lstStyle/>
          <a:p>
            <a:r>
              <a:rPr lang="en-US" sz="3200" dirty="0">
                <a:solidFill>
                  <a:srgbClr val="FFFFFF"/>
                </a:solidFill>
              </a:rPr>
              <a:t>Property 2 : </a:t>
            </a:r>
            <a:br>
              <a:rPr lang="en-US" sz="3200" dirty="0">
                <a:solidFill>
                  <a:srgbClr val="FFFFFF"/>
                </a:solidFill>
              </a:rPr>
            </a:br>
            <a:r>
              <a:rPr lang="en-US" sz="3200" dirty="0" err="1">
                <a:solidFill>
                  <a:srgbClr val="FFFFFF"/>
                </a:solidFill>
              </a:rPr>
              <a:t>Inorder</a:t>
            </a:r>
            <a:r>
              <a:rPr lang="en-US" sz="3200" dirty="0">
                <a:solidFill>
                  <a:srgbClr val="FFFFFF"/>
                </a:solidFill>
              </a:rPr>
              <a:t> Traversal -&gt; Sorted Order</a:t>
            </a:r>
          </a:p>
        </p:txBody>
      </p:sp>
      <p:cxnSp>
        <p:nvCxnSpPr>
          <p:cNvPr id="15" name="Straight Connector 14">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D46FDF2F-999E-455A-B44C-90435D7315C3}"/>
              </a:ext>
            </a:extLst>
          </p:cNvPr>
          <p:cNvSpPr>
            <a:spLocks noGrp="1"/>
          </p:cNvSpPr>
          <p:nvPr>
            <p:ph idx="1"/>
          </p:nvPr>
        </p:nvSpPr>
        <p:spPr>
          <a:xfrm>
            <a:off x="180975" y="2799654"/>
            <a:ext cx="3762375" cy="3189665"/>
          </a:xfrm>
        </p:spPr>
        <p:txBody>
          <a:bodyPr>
            <a:normAutofit/>
          </a:bodyPr>
          <a:lstStyle/>
          <a:p>
            <a:r>
              <a:rPr lang="en-US" sz="1800" dirty="0">
                <a:solidFill>
                  <a:srgbClr val="FFFFFF"/>
                </a:solidFill>
              </a:rPr>
              <a:t>Trick :</a:t>
            </a:r>
          </a:p>
          <a:p>
            <a:r>
              <a:rPr lang="en-US" sz="1800" dirty="0">
                <a:solidFill>
                  <a:srgbClr val="FFFFFF"/>
                </a:solidFill>
              </a:rPr>
              <a:t>Trace border of drawing</a:t>
            </a:r>
          </a:p>
          <a:p>
            <a:r>
              <a:rPr lang="en-US" sz="1800" dirty="0">
                <a:solidFill>
                  <a:srgbClr val="FFFFFF"/>
                </a:solidFill>
              </a:rPr>
              <a:t>Every time you cross a vertical line, add element to </a:t>
            </a:r>
            <a:r>
              <a:rPr lang="en-US" sz="1800" dirty="0" err="1">
                <a:solidFill>
                  <a:srgbClr val="FFFFFF"/>
                </a:solidFill>
              </a:rPr>
              <a:t>inorder</a:t>
            </a:r>
            <a:r>
              <a:rPr lang="en-US" sz="1800" dirty="0">
                <a:solidFill>
                  <a:srgbClr val="FFFFFF"/>
                </a:solidFill>
              </a:rPr>
              <a:t> list</a:t>
            </a:r>
          </a:p>
          <a:p>
            <a:pPr marL="0" indent="0">
              <a:buNone/>
            </a:pPr>
            <a:r>
              <a:rPr lang="en-US" sz="1800" dirty="0">
                <a:solidFill>
                  <a:srgbClr val="FFFFFF"/>
                </a:solidFill>
              </a:rPr>
              <a:t> </a:t>
            </a:r>
            <a:r>
              <a:rPr lang="en-US" sz="1800" dirty="0" err="1">
                <a:solidFill>
                  <a:srgbClr val="FFFFFF"/>
                </a:solidFill>
              </a:rPr>
              <a:t>Inorder</a:t>
            </a:r>
            <a:r>
              <a:rPr lang="en-US" sz="1800" dirty="0">
                <a:solidFill>
                  <a:srgbClr val="FFFFFF"/>
                </a:solidFill>
              </a:rPr>
              <a:t>: 12, 15, 23, 28, 41, 45, 63</a:t>
            </a:r>
          </a:p>
          <a:p>
            <a:r>
              <a:rPr lang="en-US" sz="1800" dirty="0">
                <a:solidFill>
                  <a:srgbClr val="FFFFFF"/>
                </a:solidFill>
              </a:rPr>
              <a:t>Gives Sorted Order !</a:t>
            </a:r>
          </a:p>
        </p:txBody>
      </p:sp>
      <p:pic>
        <p:nvPicPr>
          <p:cNvPr id="4" name="Content Placeholder 3" descr="A picture containing text, map, stationary&#10;&#10;Description automatically generated">
            <a:extLst>
              <a:ext uri="{FF2B5EF4-FFF2-40B4-BE49-F238E27FC236}">
                <a16:creationId xmlns:a16="http://schemas.microsoft.com/office/drawing/2014/main" id="{93E2CAFE-9DF2-4F5B-B158-AB3B8F021DF7}"/>
              </a:ext>
            </a:extLst>
          </p:cNvPr>
          <p:cNvPicPr>
            <a:picLocks noChangeAspect="1"/>
          </p:cNvPicPr>
          <p:nvPr/>
        </p:nvPicPr>
        <p:blipFill>
          <a:blip r:embed="rId3"/>
          <a:stretch>
            <a:fillRect/>
          </a:stretch>
        </p:blipFill>
        <p:spPr>
          <a:xfrm>
            <a:off x="4235225" y="1695450"/>
            <a:ext cx="7707735" cy="3680442"/>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1128C2C-F255-4F0B-B0C1-D9BB0CBFF935}"/>
                  </a:ext>
                </a:extLst>
              </p14:cNvPr>
              <p14:cNvContentPartPr/>
              <p14:nvPr/>
            </p14:nvContentPartPr>
            <p14:xfrm>
              <a:off x="4422297" y="1993036"/>
              <a:ext cx="7317360" cy="2850840"/>
            </p14:xfrm>
          </p:contentPart>
        </mc:Choice>
        <mc:Fallback xmlns="">
          <p:pic>
            <p:nvPicPr>
              <p:cNvPr id="7" name="Ink 6">
                <a:extLst>
                  <a:ext uri="{FF2B5EF4-FFF2-40B4-BE49-F238E27FC236}">
                    <a16:creationId xmlns:a16="http://schemas.microsoft.com/office/drawing/2014/main" id="{D1128C2C-F255-4F0B-B0C1-D9BB0CBFF935}"/>
                  </a:ext>
                </a:extLst>
              </p:cNvPr>
              <p:cNvPicPr/>
              <p:nvPr/>
            </p:nvPicPr>
            <p:blipFill>
              <a:blip r:embed="rId5"/>
              <a:stretch>
                <a:fillRect/>
              </a:stretch>
            </p:blipFill>
            <p:spPr>
              <a:xfrm>
                <a:off x="4413297" y="1984036"/>
                <a:ext cx="7335000" cy="2868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7D7FE216-917E-4579-A7C8-AE32BD9DC05E}"/>
                  </a:ext>
                </a:extLst>
              </p14:cNvPr>
              <p14:cNvContentPartPr/>
              <p14:nvPr/>
            </p14:nvContentPartPr>
            <p14:xfrm>
              <a:off x="5555937" y="2422156"/>
              <a:ext cx="214560" cy="464040"/>
            </p14:xfrm>
          </p:contentPart>
        </mc:Choice>
        <mc:Fallback xmlns="">
          <p:pic>
            <p:nvPicPr>
              <p:cNvPr id="9" name="Ink 8">
                <a:extLst>
                  <a:ext uri="{FF2B5EF4-FFF2-40B4-BE49-F238E27FC236}">
                    <a16:creationId xmlns:a16="http://schemas.microsoft.com/office/drawing/2014/main" id="{7D7FE216-917E-4579-A7C8-AE32BD9DC05E}"/>
                  </a:ext>
                </a:extLst>
              </p:cNvPr>
              <p:cNvPicPr/>
              <p:nvPr/>
            </p:nvPicPr>
            <p:blipFill>
              <a:blip r:embed="rId7"/>
              <a:stretch>
                <a:fillRect/>
              </a:stretch>
            </p:blipFill>
            <p:spPr>
              <a:xfrm>
                <a:off x="5547297" y="2413156"/>
                <a:ext cx="232200" cy="481680"/>
              </a:xfrm>
              <a:prstGeom prst="rect">
                <a:avLst/>
              </a:prstGeom>
            </p:spPr>
          </p:pic>
        </mc:Fallback>
      </mc:AlternateContent>
      <p:grpSp>
        <p:nvGrpSpPr>
          <p:cNvPr id="18" name="Group 17">
            <a:extLst>
              <a:ext uri="{FF2B5EF4-FFF2-40B4-BE49-F238E27FC236}">
                <a16:creationId xmlns:a16="http://schemas.microsoft.com/office/drawing/2014/main" id="{93A78BBC-D8CF-4AEF-87E7-858CA0241EC6}"/>
              </a:ext>
            </a:extLst>
          </p:cNvPr>
          <p:cNvGrpSpPr/>
          <p:nvPr/>
        </p:nvGrpSpPr>
        <p:grpSpPr>
          <a:xfrm>
            <a:off x="9752457" y="2267716"/>
            <a:ext cx="466200" cy="459720"/>
            <a:chOff x="9752457" y="2267716"/>
            <a:chExt cx="466200" cy="459720"/>
          </a:xfrm>
        </p:grpSpPr>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B08CDE92-B0CD-4B8F-B01E-74B6E941944A}"/>
                    </a:ext>
                  </a:extLst>
                </p14:cNvPr>
                <p14:cNvContentPartPr/>
                <p14:nvPr/>
              </p14:nvContentPartPr>
              <p14:xfrm>
                <a:off x="9752457" y="2371036"/>
                <a:ext cx="47160" cy="356400"/>
              </p14:xfrm>
            </p:contentPart>
          </mc:Choice>
          <mc:Fallback xmlns="">
            <p:pic>
              <p:nvPicPr>
                <p:cNvPr id="16" name="Ink 15">
                  <a:extLst>
                    <a:ext uri="{FF2B5EF4-FFF2-40B4-BE49-F238E27FC236}">
                      <a16:creationId xmlns:a16="http://schemas.microsoft.com/office/drawing/2014/main" id="{B08CDE92-B0CD-4B8F-B01E-74B6E941944A}"/>
                    </a:ext>
                  </a:extLst>
                </p:cNvPr>
                <p:cNvPicPr/>
                <p:nvPr/>
              </p:nvPicPr>
              <p:blipFill>
                <a:blip r:embed="rId9"/>
                <a:stretch>
                  <a:fillRect/>
                </a:stretch>
              </p:blipFill>
              <p:spPr>
                <a:xfrm>
                  <a:off x="9743817" y="2362396"/>
                  <a:ext cx="6480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CC79BDC0-CF1D-4808-B08F-CBCD63CF0E44}"/>
                    </a:ext>
                  </a:extLst>
                </p14:cNvPr>
                <p14:cNvContentPartPr/>
                <p14:nvPr/>
              </p14:nvContentPartPr>
              <p14:xfrm>
                <a:off x="9810417" y="2267716"/>
                <a:ext cx="408240" cy="52560"/>
              </p14:xfrm>
            </p:contentPart>
          </mc:Choice>
          <mc:Fallback xmlns="">
            <p:pic>
              <p:nvPicPr>
                <p:cNvPr id="17" name="Ink 16">
                  <a:extLst>
                    <a:ext uri="{FF2B5EF4-FFF2-40B4-BE49-F238E27FC236}">
                      <a16:creationId xmlns:a16="http://schemas.microsoft.com/office/drawing/2014/main" id="{CC79BDC0-CF1D-4808-B08F-CBCD63CF0E44}"/>
                    </a:ext>
                  </a:extLst>
                </p:cNvPr>
                <p:cNvPicPr/>
                <p:nvPr/>
              </p:nvPicPr>
              <p:blipFill>
                <a:blip r:embed="rId11"/>
                <a:stretch>
                  <a:fillRect/>
                </a:stretch>
              </p:blipFill>
              <p:spPr>
                <a:xfrm>
                  <a:off x="9801777" y="2259076"/>
                  <a:ext cx="425880" cy="70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769C587D-343E-4CB5-A5CA-AA2003EBD1CE}"/>
                  </a:ext>
                </a:extLst>
              </p14:cNvPr>
              <p14:cNvContentPartPr/>
              <p14:nvPr/>
            </p14:nvContentPartPr>
            <p14:xfrm>
              <a:off x="7507497" y="3349516"/>
              <a:ext cx="3960" cy="245520"/>
            </p14:xfrm>
          </p:contentPart>
        </mc:Choice>
        <mc:Fallback xmlns="">
          <p:pic>
            <p:nvPicPr>
              <p:cNvPr id="20" name="Ink 19">
                <a:extLst>
                  <a:ext uri="{FF2B5EF4-FFF2-40B4-BE49-F238E27FC236}">
                    <a16:creationId xmlns:a16="http://schemas.microsoft.com/office/drawing/2014/main" id="{769C587D-343E-4CB5-A5CA-AA2003EBD1CE}"/>
                  </a:ext>
                </a:extLst>
              </p:cNvPr>
              <p:cNvPicPr/>
              <p:nvPr/>
            </p:nvPicPr>
            <p:blipFill>
              <a:blip r:embed="rId13"/>
              <a:stretch>
                <a:fillRect/>
              </a:stretch>
            </p:blipFill>
            <p:spPr>
              <a:xfrm>
                <a:off x="7498497" y="3340516"/>
                <a:ext cx="2160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F7BF0222-5215-46EF-AC7B-07E654439F0D}"/>
                  </a:ext>
                </a:extLst>
              </p14:cNvPr>
              <p14:cNvContentPartPr/>
              <p14:nvPr/>
            </p14:nvContentPartPr>
            <p14:xfrm>
              <a:off x="7526577" y="3327196"/>
              <a:ext cx="302400" cy="51480"/>
            </p14:xfrm>
          </p:contentPart>
        </mc:Choice>
        <mc:Fallback xmlns="">
          <p:pic>
            <p:nvPicPr>
              <p:cNvPr id="21" name="Ink 20">
                <a:extLst>
                  <a:ext uri="{FF2B5EF4-FFF2-40B4-BE49-F238E27FC236}">
                    <a16:creationId xmlns:a16="http://schemas.microsoft.com/office/drawing/2014/main" id="{F7BF0222-5215-46EF-AC7B-07E654439F0D}"/>
                  </a:ext>
                </a:extLst>
              </p:cNvPr>
              <p:cNvPicPr/>
              <p:nvPr/>
            </p:nvPicPr>
            <p:blipFill>
              <a:blip r:embed="rId15"/>
              <a:stretch>
                <a:fillRect/>
              </a:stretch>
            </p:blipFill>
            <p:spPr>
              <a:xfrm>
                <a:off x="7517577" y="3318196"/>
                <a:ext cx="320040" cy="69120"/>
              </a:xfrm>
              <a:prstGeom prst="rect">
                <a:avLst/>
              </a:prstGeom>
            </p:spPr>
          </p:pic>
        </mc:Fallback>
      </mc:AlternateContent>
      <p:grpSp>
        <p:nvGrpSpPr>
          <p:cNvPr id="28" name="Group 27">
            <a:extLst>
              <a:ext uri="{FF2B5EF4-FFF2-40B4-BE49-F238E27FC236}">
                <a16:creationId xmlns:a16="http://schemas.microsoft.com/office/drawing/2014/main" id="{8DBC1548-93DB-44D8-8BB5-8889CCDA3109}"/>
              </a:ext>
            </a:extLst>
          </p:cNvPr>
          <p:cNvGrpSpPr/>
          <p:nvPr/>
        </p:nvGrpSpPr>
        <p:grpSpPr>
          <a:xfrm>
            <a:off x="8574897" y="3445636"/>
            <a:ext cx="284760" cy="318240"/>
            <a:chOff x="8574897" y="3445636"/>
            <a:chExt cx="284760" cy="318240"/>
          </a:xfrm>
        </p:grpSpPr>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8865F759-07F9-4541-84D7-F6850A9048B1}"/>
                    </a:ext>
                  </a:extLst>
                </p14:cNvPr>
                <p14:cNvContentPartPr/>
                <p14:nvPr/>
              </p14:nvContentPartPr>
              <p14:xfrm>
                <a:off x="8574897" y="3445636"/>
                <a:ext cx="40320" cy="278280"/>
              </p14:xfrm>
            </p:contentPart>
          </mc:Choice>
          <mc:Fallback xmlns="">
            <p:pic>
              <p:nvPicPr>
                <p:cNvPr id="26" name="Ink 25">
                  <a:extLst>
                    <a:ext uri="{FF2B5EF4-FFF2-40B4-BE49-F238E27FC236}">
                      <a16:creationId xmlns:a16="http://schemas.microsoft.com/office/drawing/2014/main" id="{8865F759-07F9-4541-84D7-F6850A9048B1}"/>
                    </a:ext>
                  </a:extLst>
                </p:cNvPr>
                <p:cNvPicPr/>
                <p:nvPr/>
              </p:nvPicPr>
              <p:blipFill>
                <a:blip r:embed="rId17"/>
                <a:stretch>
                  <a:fillRect/>
                </a:stretch>
              </p:blipFill>
              <p:spPr>
                <a:xfrm>
                  <a:off x="8566257" y="3436996"/>
                  <a:ext cx="5796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40136EEA-B97D-4F35-B8DF-8A91FDD129B6}"/>
                    </a:ext>
                  </a:extLst>
                </p14:cNvPr>
                <p14:cNvContentPartPr/>
                <p14:nvPr/>
              </p14:nvContentPartPr>
              <p14:xfrm>
                <a:off x="8614497" y="3743716"/>
                <a:ext cx="245160" cy="20160"/>
              </p14:xfrm>
            </p:contentPart>
          </mc:Choice>
          <mc:Fallback xmlns="">
            <p:pic>
              <p:nvPicPr>
                <p:cNvPr id="27" name="Ink 26">
                  <a:extLst>
                    <a:ext uri="{FF2B5EF4-FFF2-40B4-BE49-F238E27FC236}">
                      <a16:creationId xmlns:a16="http://schemas.microsoft.com/office/drawing/2014/main" id="{40136EEA-B97D-4F35-B8DF-8A91FDD129B6}"/>
                    </a:ext>
                  </a:extLst>
                </p:cNvPr>
                <p:cNvPicPr/>
                <p:nvPr/>
              </p:nvPicPr>
              <p:blipFill>
                <a:blip r:embed="rId19"/>
                <a:stretch>
                  <a:fillRect/>
                </a:stretch>
              </p:blipFill>
              <p:spPr>
                <a:xfrm>
                  <a:off x="8605497" y="3734716"/>
                  <a:ext cx="262800" cy="37800"/>
                </a:xfrm>
                <a:prstGeom prst="rect">
                  <a:avLst/>
                </a:prstGeom>
              </p:spPr>
            </p:pic>
          </mc:Fallback>
        </mc:AlternateContent>
      </p:grpSp>
      <p:grpSp>
        <p:nvGrpSpPr>
          <p:cNvPr id="31" name="Group 30">
            <a:extLst>
              <a:ext uri="{FF2B5EF4-FFF2-40B4-BE49-F238E27FC236}">
                <a16:creationId xmlns:a16="http://schemas.microsoft.com/office/drawing/2014/main" id="{6CEA0DA8-4E10-4DD4-BAAA-C7942E776E5A}"/>
              </a:ext>
            </a:extLst>
          </p:cNvPr>
          <p:cNvGrpSpPr/>
          <p:nvPr/>
        </p:nvGrpSpPr>
        <p:grpSpPr>
          <a:xfrm>
            <a:off x="10116057" y="3811396"/>
            <a:ext cx="308520" cy="279000"/>
            <a:chOff x="10116057" y="3811396"/>
            <a:chExt cx="308520" cy="279000"/>
          </a:xfrm>
        </p:grpSpPr>
        <mc:AlternateContent xmlns:mc="http://schemas.openxmlformats.org/markup-compatibility/2006" xmlns:p14="http://schemas.microsoft.com/office/powerpoint/2010/main">
          <mc:Choice Requires="p14">
            <p:contentPart p14:bwMode="auto" r:id="rId20">
              <p14:nvContentPartPr>
                <p14:cNvPr id="29" name="Ink 28">
                  <a:extLst>
                    <a:ext uri="{FF2B5EF4-FFF2-40B4-BE49-F238E27FC236}">
                      <a16:creationId xmlns:a16="http://schemas.microsoft.com/office/drawing/2014/main" id="{61AA870D-1508-4241-B519-6BED0627AB4E}"/>
                    </a:ext>
                  </a:extLst>
                </p14:cNvPr>
                <p14:cNvContentPartPr/>
                <p14:nvPr/>
              </p14:nvContentPartPr>
              <p14:xfrm>
                <a:off x="10116057" y="3946396"/>
                <a:ext cx="264600" cy="129960"/>
              </p14:xfrm>
            </p:contentPart>
          </mc:Choice>
          <mc:Fallback xmlns="">
            <p:pic>
              <p:nvPicPr>
                <p:cNvPr id="29" name="Ink 28">
                  <a:extLst>
                    <a:ext uri="{FF2B5EF4-FFF2-40B4-BE49-F238E27FC236}">
                      <a16:creationId xmlns:a16="http://schemas.microsoft.com/office/drawing/2014/main" id="{61AA870D-1508-4241-B519-6BED0627AB4E}"/>
                    </a:ext>
                  </a:extLst>
                </p:cNvPr>
                <p:cNvPicPr/>
                <p:nvPr/>
              </p:nvPicPr>
              <p:blipFill>
                <a:blip r:embed="rId21"/>
                <a:stretch>
                  <a:fillRect/>
                </a:stretch>
              </p:blipFill>
              <p:spPr>
                <a:xfrm>
                  <a:off x="10107417" y="3937396"/>
                  <a:ext cx="2822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0" name="Ink 29">
                  <a:extLst>
                    <a:ext uri="{FF2B5EF4-FFF2-40B4-BE49-F238E27FC236}">
                      <a16:creationId xmlns:a16="http://schemas.microsoft.com/office/drawing/2014/main" id="{9F74F9CB-D351-4E31-B637-42005860C3F8}"/>
                    </a:ext>
                  </a:extLst>
                </p14:cNvPr>
                <p14:cNvContentPartPr/>
                <p14:nvPr/>
              </p14:nvContentPartPr>
              <p14:xfrm>
                <a:off x="10395777" y="3811396"/>
                <a:ext cx="28800" cy="279000"/>
              </p14:xfrm>
            </p:contentPart>
          </mc:Choice>
          <mc:Fallback xmlns="">
            <p:pic>
              <p:nvPicPr>
                <p:cNvPr id="30" name="Ink 29">
                  <a:extLst>
                    <a:ext uri="{FF2B5EF4-FFF2-40B4-BE49-F238E27FC236}">
                      <a16:creationId xmlns:a16="http://schemas.microsoft.com/office/drawing/2014/main" id="{9F74F9CB-D351-4E31-B637-42005860C3F8}"/>
                    </a:ext>
                  </a:extLst>
                </p:cNvPr>
                <p:cNvPicPr/>
                <p:nvPr/>
              </p:nvPicPr>
              <p:blipFill>
                <a:blip r:embed="rId23"/>
                <a:stretch>
                  <a:fillRect/>
                </a:stretch>
              </p:blipFill>
              <p:spPr>
                <a:xfrm>
                  <a:off x="10386777" y="3802396"/>
                  <a:ext cx="46440" cy="296640"/>
                </a:xfrm>
                <a:prstGeom prst="rect">
                  <a:avLst/>
                </a:prstGeom>
              </p:spPr>
            </p:pic>
          </mc:Fallback>
        </mc:AlternateContent>
      </p:grpSp>
      <p:grpSp>
        <p:nvGrpSpPr>
          <p:cNvPr id="34" name="Group 33">
            <a:extLst>
              <a:ext uri="{FF2B5EF4-FFF2-40B4-BE49-F238E27FC236}">
                <a16:creationId xmlns:a16="http://schemas.microsoft.com/office/drawing/2014/main" id="{98B714FC-E590-4019-A088-9AE76BC27B69}"/>
              </a:ext>
            </a:extLst>
          </p:cNvPr>
          <p:cNvGrpSpPr/>
          <p:nvPr/>
        </p:nvGrpSpPr>
        <p:grpSpPr>
          <a:xfrm>
            <a:off x="5706777" y="3898156"/>
            <a:ext cx="212760" cy="191880"/>
            <a:chOff x="5706777" y="3898156"/>
            <a:chExt cx="212760" cy="191880"/>
          </a:xfrm>
        </p:grpSpPr>
        <mc:AlternateContent xmlns:mc="http://schemas.openxmlformats.org/markup-compatibility/2006" xmlns:p14="http://schemas.microsoft.com/office/powerpoint/2010/main">
          <mc:Choice Requires="p14">
            <p:contentPart p14:bwMode="auto" r:id="rId24">
              <p14:nvContentPartPr>
                <p14:cNvPr id="32" name="Ink 31">
                  <a:extLst>
                    <a:ext uri="{FF2B5EF4-FFF2-40B4-BE49-F238E27FC236}">
                      <a16:creationId xmlns:a16="http://schemas.microsoft.com/office/drawing/2014/main" id="{5F9068CA-DD97-47F2-9726-E7B68EF56D19}"/>
                    </a:ext>
                  </a:extLst>
                </p14:cNvPr>
                <p14:cNvContentPartPr/>
                <p14:nvPr/>
              </p14:nvContentPartPr>
              <p14:xfrm>
                <a:off x="5706777" y="3898156"/>
                <a:ext cx="126360" cy="124200"/>
              </p14:xfrm>
            </p:contentPart>
          </mc:Choice>
          <mc:Fallback xmlns="">
            <p:pic>
              <p:nvPicPr>
                <p:cNvPr id="32" name="Ink 31">
                  <a:extLst>
                    <a:ext uri="{FF2B5EF4-FFF2-40B4-BE49-F238E27FC236}">
                      <a16:creationId xmlns:a16="http://schemas.microsoft.com/office/drawing/2014/main" id="{5F9068CA-DD97-47F2-9726-E7B68EF56D19}"/>
                    </a:ext>
                  </a:extLst>
                </p:cNvPr>
                <p:cNvPicPr/>
                <p:nvPr/>
              </p:nvPicPr>
              <p:blipFill>
                <a:blip r:embed="rId25"/>
                <a:stretch>
                  <a:fillRect/>
                </a:stretch>
              </p:blipFill>
              <p:spPr>
                <a:xfrm>
                  <a:off x="5697777" y="3889156"/>
                  <a:ext cx="1440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6AD3A5AC-EB46-4D47-9FFE-0101FB1D4FD5}"/>
                    </a:ext>
                  </a:extLst>
                </p14:cNvPr>
                <p14:cNvContentPartPr/>
                <p14:nvPr/>
              </p14:nvContentPartPr>
              <p14:xfrm>
                <a:off x="5870577" y="3926956"/>
                <a:ext cx="48960" cy="163080"/>
              </p14:xfrm>
            </p:contentPart>
          </mc:Choice>
          <mc:Fallback xmlns="">
            <p:pic>
              <p:nvPicPr>
                <p:cNvPr id="33" name="Ink 32">
                  <a:extLst>
                    <a:ext uri="{FF2B5EF4-FFF2-40B4-BE49-F238E27FC236}">
                      <a16:creationId xmlns:a16="http://schemas.microsoft.com/office/drawing/2014/main" id="{6AD3A5AC-EB46-4D47-9FFE-0101FB1D4FD5}"/>
                    </a:ext>
                  </a:extLst>
                </p:cNvPr>
                <p:cNvPicPr/>
                <p:nvPr/>
              </p:nvPicPr>
              <p:blipFill>
                <a:blip r:embed="rId27"/>
                <a:stretch>
                  <a:fillRect/>
                </a:stretch>
              </p:blipFill>
              <p:spPr>
                <a:xfrm>
                  <a:off x="5861577" y="3917956"/>
                  <a:ext cx="66600" cy="180720"/>
                </a:xfrm>
                <a:prstGeom prst="rect">
                  <a:avLst/>
                </a:prstGeom>
              </p:spPr>
            </p:pic>
          </mc:Fallback>
        </mc:AlternateContent>
      </p:grpSp>
    </p:spTree>
    <p:extLst>
      <p:ext uri="{BB962C8B-B14F-4D97-AF65-F5344CB8AC3E}">
        <p14:creationId xmlns:p14="http://schemas.microsoft.com/office/powerpoint/2010/main" val="618440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2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393952" y="956219"/>
            <a:ext cx="3100136" cy="1960234"/>
          </a:xfrm>
        </p:spPr>
        <p:txBody>
          <a:bodyPr vert="horz" lIns="91440" tIns="45720" rIns="91440" bIns="45720" rtlCol="0">
            <a:normAutofit fontScale="90000"/>
          </a:bodyPr>
          <a:lstStyle/>
          <a:p>
            <a:r>
              <a:rPr lang="en-US" sz="4000" dirty="0">
                <a:solidFill>
                  <a:srgbClr val="46535E"/>
                </a:solidFill>
              </a:rPr>
              <a:t>Heap Sort :</a:t>
            </a:r>
            <a:br>
              <a:rPr lang="en-US" sz="4000" dirty="0">
                <a:solidFill>
                  <a:srgbClr val="46535E"/>
                </a:solidFill>
              </a:rPr>
            </a:br>
            <a:r>
              <a:rPr lang="en-US" sz="4000" dirty="0">
                <a:solidFill>
                  <a:srgbClr val="46535E"/>
                </a:solidFill>
              </a:rPr>
              <a:t>Walkthrough </a:t>
            </a:r>
            <a:br>
              <a:rPr lang="en-US" sz="4000" dirty="0">
                <a:solidFill>
                  <a:srgbClr val="46535E"/>
                </a:solidFill>
              </a:rPr>
            </a:br>
            <a:br>
              <a:rPr lang="en-US" sz="4000" dirty="0">
                <a:solidFill>
                  <a:srgbClr val="46535E"/>
                </a:solidFill>
              </a:rPr>
            </a:br>
            <a:endParaRPr lang="en-US" sz="4000" dirty="0">
              <a:solidFill>
                <a:srgbClr val="46535E"/>
              </a:solidFill>
            </a:endParaRPr>
          </a:p>
        </p:txBody>
      </p:sp>
      <p:cxnSp>
        <p:nvCxnSpPr>
          <p:cNvPr id="24" name="Straight Connector 2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399"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9A09D7E8-CC65-4ED5-B08E-E93B7D52E582}"/>
              </a:ext>
            </a:extLst>
          </p:cNvPr>
          <p:cNvSpPr>
            <a:spLocks noGrp="1"/>
          </p:cNvSpPr>
          <p:nvPr>
            <p:ph idx="1"/>
          </p:nvPr>
        </p:nvSpPr>
        <p:spPr>
          <a:xfrm>
            <a:off x="200722" y="2792395"/>
            <a:ext cx="3376492" cy="3310226"/>
          </a:xfrm>
        </p:spPr>
        <p:txBody>
          <a:bodyPr>
            <a:normAutofit fontScale="92500" lnSpcReduction="10000"/>
          </a:bodyPr>
          <a:lstStyle/>
          <a:p>
            <a:r>
              <a:rPr lang="en-US" sz="1600" dirty="0"/>
              <a:t>Algorithm:</a:t>
            </a:r>
          </a:p>
          <a:p>
            <a:r>
              <a:rPr lang="en-US" sz="1600" dirty="0"/>
              <a:t>1. Create heap of n elements</a:t>
            </a:r>
          </a:p>
          <a:p>
            <a:r>
              <a:rPr lang="en-US" sz="1600" dirty="0"/>
              <a:t>2. Delete from heap one-by-one </a:t>
            </a:r>
          </a:p>
          <a:p>
            <a:r>
              <a:rPr lang="en-US" sz="1600" dirty="0"/>
              <a:t>3. Copy deleted element to free space</a:t>
            </a:r>
          </a:p>
          <a:p>
            <a:endParaRPr lang="en-US" sz="1600" dirty="0"/>
          </a:p>
          <a:p>
            <a:r>
              <a:rPr lang="en-US" sz="1600" dirty="0"/>
              <a:t>Parent = </a:t>
            </a:r>
            <a:r>
              <a:rPr lang="en-US" sz="1600" dirty="0" err="1"/>
              <a:t>i</a:t>
            </a:r>
            <a:r>
              <a:rPr lang="en-US" sz="1600" dirty="0"/>
              <a:t>/2</a:t>
            </a:r>
          </a:p>
          <a:p>
            <a:r>
              <a:rPr lang="en-US" sz="1600" dirty="0"/>
              <a:t>Left Child = 2i</a:t>
            </a:r>
          </a:p>
          <a:p>
            <a:r>
              <a:rPr lang="en-US" sz="1600" dirty="0"/>
              <a:t>Right Child = 2i + 1</a:t>
            </a:r>
          </a:p>
          <a:p>
            <a:endParaRPr lang="en-US" sz="1600" dirty="0"/>
          </a:p>
        </p:txBody>
      </p:sp>
      <p:sp>
        <p:nvSpPr>
          <p:cNvPr id="26" name="Rectangle 25">
            <a:extLst>
              <a:ext uri="{FF2B5EF4-FFF2-40B4-BE49-F238E27FC236}">
                <a16:creationId xmlns:a16="http://schemas.microsoft.com/office/drawing/2014/main" id="{7A3E0404-86A9-40FA-8DB8-302414EE2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A79B7A56-6238-4FAE-8EAF-08D08D10833C}"/>
              </a:ext>
            </a:extLst>
          </p:cNvPr>
          <p:cNvSpPr txBox="1"/>
          <p:nvPr/>
        </p:nvSpPr>
        <p:spPr>
          <a:xfrm>
            <a:off x="3994688" y="5395473"/>
            <a:ext cx="7316121" cy="923330"/>
          </a:xfrm>
          <a:prstGeom prst="rect">
            <a:avLst/>
          </a:prstGeom>
          <a:noFill/>
        </p:spPr>
        <p:txBody>
          <a:bodyPr wrap="square" rtlCol="0">
            <a:spAutoFit/>
          </a:bodyPr>
          <a:lstStyle/>
          <a:p>
            <a:r>
              <a:rPr lang="en-US" dirty="0"/>
              <a:t>What happens if we repeat this process? Delete the new root? Bring last element in its place. Upheap (shuffle) to get back in heap order? Store removed element in newly available free space?</a:t>
            </a:r>
          </a:p>
        </p:txBody>
      </p:sp>
      <p:pic>
        <p:nvPicPr>
          <p:cNvPr id="5" name="Picture 4">
            <a:extLst>
              <a:ext uri="{FF2B5EF4-FFF2-40B4-BE49-F238E27FC236}">
                <a16:creationId xmlns:a16="http://schemas.microsoft.com/office/drawing/2014/main" id="{5724239E-09F5-43CC-A053-C05455AA1FA6}"/>
              </a:ext>
            </a:extLst>
          </p:cNvPr>
          <p:cNvPicPr>
            <a:picLocks noChangeAspect="1"/>
          </p:cNvPicPr>
          <p:nvPr/>
        </p:nvPicPr>
        <p:blipFill>
          <a:blip r:embed="rId3"/>
          <a:stretch>
            <a:fillRect/>
          </a:stretch>
        </p:blipFill>
        <p:spPr>
          <a:xfrm>
            <a:off x="3971166" y="70697"/>
            <a:ext cx="7339643" cy="5208046"/>
          </a:xfrm>
          <a:prstGeom prst="rect">
            <a:avLst/>
          </a:prstGeom>
        </p:spPr>
      </p:pic>
    </p:spTree>
    <p:extLst>
      <p:ext uri="{BB962C8B-B14F-4D97-AF65-F5344CB8AC3E}">
        <p14:creationId xmlns:p14="http://schemas.microsoft.com/office/powerpoint/2010/main" val="3792248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2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393952" y="956219"/>
            <a:ext cx="3100136" cy="1960234"/>
          </a:xfrm>
        </p:spPr>
        <p:txBody>
          <a:bodyPr vert="horz" lIns="91440" tIns="45720" rIns="91440" bIns="45720" rtlCol="0">
            <a:normAutofit fontScale="90000"/>
          </a:bodyPr>
          <a:lstStyle/>
          <a:p>
            <a:r>
              <a:rPr lang="en-US" sz="4000" dirty="0">
                <a:solidFill>
                  <a:srgbClr val="46535E"/>
                </a:solidFill>
              </a:rPr>
              <a:t>Heap Sort :</a:t>
            </a:r>
            <a:br>
              <a:rPr lang="en-US" sz="4000" dirty="0">
                <a:solidFill>
                  <a:srgbClr val="46535E"/>
                </a:solidFill>
              </a:rPr>
            </a:br>
            <a:r>
              <a:rPr lang="en-US" sz="4000" dirty="0">
                <a:solidFill>
                  <a:srgbClr val="46535E"/>
                </a:solidFill>
              </a:rPr>
              <a:t>Walkthrough </a:t>
            </a:r>
            <a:br>
              <a:rPr lang="en-US" sz="4000" dirty="0">
                <a:solidFill>
                  <a:srgbClr val="46535E"/>
                </a:solidFill>
              </a:rPr>
            </a:br>
            <a:br>
              <a:rPr lang="en-US" sz="4000" dirty="0">
                <a:solidFill>
                  <a:srgbClr val="46535E"/>
                </a:solidFill>
              </a:rPr>
            </a:br>
            <a:endParaRPr lang="en-US" sz="4000" dirty="0">
              <a:solidFill>
                <a:srgbClr val="46535E"/>
              </a:solidFill>
            </a:endParaRPr>
          </a:p>
        </p:txBody>
      </p:sp>
      <p:cxnSp>
        <p:nvCxnSpPr>
          <p:cNvPr id="24" name="Straight Connector 2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399"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9A09D7E8-CC65-4ED5-B08E-E93B7D52E582}"/>
              </a:ext>
            </a:extLst>
          </p:cNvPr>
          <p:cNvSpPr>
            <a:spLocks noGrp="1"/>
          </p:cNvSpPr>
          <p:nvPr>
            <p:ph idx="1"/>
          </p:nvPr>
        </p:nvSpPr>
        <p:spPr>
          <a:xfrm>
            <a:off x="200722" y="2792395"/>
            <a:ext cx="3376492" cy="3310226"/>
          </a:xfrm>
        </p:spPr>
        <p:txBody>
          <a:bodyPr>
            <a:normAutofit fontScale="92500" lnSpcReduction="10000"/>
          </a:bodyPr>
          <a:lstStyle/>
          <a:p>
            <a:r>
              <a:rPr lang="en-US" sz="1600" dirty="0"/>
              <a:t>Algorithm:</a:t>
            </a:r>
          </a:p>
          <a:p>
            <a:r>
              <a:rPr lang="en-US" sz="1600" dirty="0"/>
              <a:t>1. Create heap of n elements</a:t>
            </a:r>
          </a:p>
          <a:p>
            <a:r>
              <a:rPr lang="en-US" sz="1600" dirty="0"/>
              <a:t>2. Delete from heap one-by-one </a:t>
            </a:r>
          </a:p>
          <a:p>
            <a:r>
              <a:rPr lang="en-US" sz="1600" dirty="0"/>
              <a:t>3. Copy deleted element to free space</a:t>
            </a:r>
          </a:p>
          <a:p>
            <a:endParaRPr lang="en-US" sz="1600" dirty="0"/>
          </a:p>
          <a:p>
            <a:r>
              <a:rPr lang="en-US" sz="1600" dirty="0"/>
              <a:t>Parent = </a:t>
            </a:r>
            <a:r>
              <a:rPr lang="en-US" sz="1600" dirty="0" err="1"/>
              <a:t>i</a:t>
            </a:r>
            <a:r>
              <a:rPr lang="en-US" sz="1600" dirty="0"/>
              <a:t>/2</a:t>
            </a:r>
          </a:p>
          <a:p>
            <a:r>
              <a:rPr lang="en-US" sz="1600" dirty="0"/>
              <a:t>Left Child = 2i</a:t>
            </a:r>
          </a:p>
          <a:p>
            <a:r>
              <a:rPr lang="en-US" sz="1600" dirty="0"/>
              <a:t>Right Child = 2i + 1</a:t>
            </a:r>
          </a:p>
          <a:p>
            <a:endParaRPr lang="en-US" sz="1600" dirty="0"/>
          </a:p>
        </p:txBody>
      </p:sp>
      <p:sp>
        <p:nvSpPr>
          <p:cNvPr id="26" name="Rectangle 25">
            <a:extLst>
              <a:ext uri="{FF2B5EF4-FFF2-40B4-BE49-F238E27FC236}">
                <a16:creationId xmlns:a16="http://schemas.microsoft.com/office/drawing/2014/main" id="{7A3E0404-86A9-40FA-8DB8-302414EE2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A79B7A56-6238-4FAE-8EAF-08D08D10833C}"/>
              </a:ext>
            </a:extLst>
          </p:cNvPr>
          <p:cNvSpPr txBox="1"/>
          <p:nvPr/>
        </p:nvSpPr>
        <p:spPr>
          <a:xfrm>
            <a:off x="3877958" y="5473293"/>
            <a:ext cx="7316121" cy="923330"/>
          </a:xfrm>
          <a:prstGeom prst="rect">
            <a:avLst/>
          </a:prstGeom>
          <a:noFill/>
        </p:spPr>
        <p:txBody>
          <a:bodyPr wrap="square" rtlCol="0">
            <a:spAutoFit/>
          </a:bodyPr>
          <a:lstStyle/>
          <a:p>
            <a:r>
              <a:rPr lang="en-US" dirty="0"/>
              <a:t>It yields a sorted list!! </a:t>
            </a:r>
          </a:p>
          <a:p>
            <a:r>
              <a:rPr lang="en-US" dirty="0"/>
              <a:t>Note: In this implementation, no auxiliary data structure is needed to hold the sorted elements</a:t>
            </a:r>
          </a:p>
        </p:txBody>
      </p:sp>
      <p:pic>
        <p:nvPicPr>
          <p:cNvPr id="4" name="Picture 3">
            <a:extLst>
              <a:ext uri="{FF2B5EF4-FFF2-40B4-BE49-F238E27FC236}">
                <a16:creationId xmlns:a16="http://schemas.microsoft.com/office/drawing/2014/main" id="{4AE71E33-B147-4354-9986-134CEFD6934D}"/>
              </a:ext>
            </a:extLst>
          </p:cNvPr>
          <p:cNvPicPr>
            <a:picLocks noChangeAspect="1"/>
          </p:cNvPicPr>
          <p:nvPr/>
        </p:nvPicPr>
        <p:blipFill>
          <a:blip r:embed="rId3"/>
          <a:stretch>
            <a:fillRect/>
          </a:stretch>
        </p:blipFill>
        <p:spPr>
          <a:xfrm>
            <a:off x="3770444" y="135657"/>
            <a:ext cx="8303960" cy="5313476"/>
          </a:xfrm>
          <a:prstGeom prst="rect">
            <a:avLst/>
          </a:prstGeom>
        </p:spPr>
      </p:pic>
    </p:spTree>
    <p:extLst>
      <p:ext uri="{BB962C8B-B14F-4D97-AF65-F5344CB8AC3E}">
        <p14:creationId xmlns:p14="http://schemas.microsoft.com/office/powerpoint/2010/main" val="4044894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2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345903" y="1514099"/>
            <a:ext cx="3100136" cy="1960234"/>
          </a:xfrm>
        </p:spPr>
        <p:txBody>
          <a:bodyPr vert="horz" lIns="91440" tIns="45720" rIns="91440" bIns="45720" rtlCol="0">
            <a:normAutofit fontScale="90000"/>
          </a:bodyPr>
          <a:lstStyle/>
          <a:p>
            <a:r>
              <a:rPr lang="en-US" sz="4000" dirty="0">
                <a:solidFill>
                  <a:srgbClr val="46535E"/>
                </a:solidFill>
              </a:rPr>
              <a:t>Merge Sort :  </a:t>
            </a:r>
            <a:br>
              <a:rPr lang="en-US" sz="4000" dirty="0">
                <a:solidFill>
                  <a:srgbClr val="46535E"/>
                </a:solidFill>
              </a:rPr>
            </a:br>
            <a:br>
              <a:rPr lang="en-US" sz="4000" dirty="0">
                <a:solidFill>
                  <a:srgbClr val="46535E"/>
                </a:solidFill>
              </a:rPr>
            </a:br>
            <a:endParaRPr lang="en-US" sz="4000" dirty="0">
              <a:solidFill>
                <a:srgbClr val="46535E"/>
              </a:solidFill>
            </a:endParaRPr>
          </a:p>
        </p:txBody>
      </p:sp>
      <p:cxnSp>
        <p:nvCxnSpPr>
          <p:cNvPr id="24" name="Straight Connector 2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399"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9A09D7E8-CC65-4ED5-B08E-E93B7D52E582}"/>
              </a:ext>
            </a:extLst>
          </p:cNvPr>
          <p:cNvSpPr>
            <a:spLocks noGrp="1"/>
          </p:cNvSpPr>
          <p:nvPr>
            <p:ph idx="1"/>
          </p:nvPr>
        </p:nvSpPr>
        <p:spPr>
          <a:xfrm>
            <a:off x="200722" y="2792395"/>
            <a:ext cx="3376492" cy="3310226"/>
          </a:xfrm>
        </p:spPr>
        <p:txBody>
          <a:bodyPr>
            <a:normAutofit/>
          </a:bodyPr>
          <a:lstStyle/>
          <a:p>
            <a:r>
              <a:rPr lang="en-US" sz="1600" dirty="0"/>
              <a:t>Algorithm:</a:t>
            </a:r>
          </a:p>
          <a:p>
            <a:r>
              <a:rPr lang="en-US" sz="1600" dirty="0"/>
              <a:t>1. Recursively divide right and left-side lists in half</a:t>
            </a:r>
          </a:p>
          <a:p>
            <a:r>
              <a:rPr lang="en-US" sz="1600" dirty="0"/>
              <a:t>2. Recursively merge when single element reached</a:t>
            </a:r>
          </a:p>
        </p:txBody>
      </p:sp>
      <p:sp>
        <p:nvSpPr>
          <p:cNvPr id="26" name="Rectangle 25">
            <a:extLst>
              <a:ext uri="{FF2B5EF4-FFF2-40B4-BE49-F238E27FC236}">
                <a16:creationId xmlns:a16="http://schemas.microsoft.com/office/drawing/2014/main" id="{7A3E0404-86A9-40FA-8DB8-302414EE2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A79B7A56-6238-4FAE-8EAF-08D08D10833C}"/>
              </a:ext>
            </a:extLst>
          </p:cNvPr>
          <p:cNvSpPr txBox="1"/>
          <p:nvPr/>
        </p:nvSpPr>
        <p:spPr>
          <a:xfrm>
            <a:off x="4675157" y="5710922"/>
            <a:ext cx="7316121" cy="369332"/>
          </a:xfrm>
          <a:prstGeom prst="rect">
            <a:avLst/>
          </a:prstGeom>
          <a:noFill/>
        </p:spPr>
        <p:txBody>
          <a:bodyPr wrap="square" rtlCol="0">
            <a:spAutoFit/>
          </a:bodyPr>
          <a:lstStyle/>
          <a:p>
            <a:r>
              <a:rPr lang="en-US" dirty="0"/>
              <a:t>Recursive Merge Sort     |     Graphic credit: Geeks For Geeks</a:t>
            </a:r>
          </a:p>
        </p:txBody>
      </p:sp>
      <p:pic>
        <p:nvPicPr>
          <p:cNvPr id="1026" name="Picture 2" descr="See the source image">
            <a:extLst>
              <a:ext uri="{FF2B5EF4-FFF2-40B4-BE49-F238E27FC236}">
                <a16:creationId xmlns:a16="http://schemas.microsoft.com/office/drawing/2014/main" id="{C0FEDFFB-4B24-4BE1-B97B-CFB394F5F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546" y="1"/>
            <a:ext cx="5886450" cy="5667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526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633998" y="4905301"/>
            <a:ext cx="4988879" cy="1554485"/>
          </a:xfrm>
        </p:spPr>
        <p:txBody>
          <a:bodyPr vert="horz" lIns="91440" tIns="45720" rIns="91440" bIns="45720" rtlCol="0" anchor="ctr">
            <a:normAutofit/>
          </a:bodyPr>
          <a:lstStyle/>
          <a:p>
            <a:r>
              <a:rPr lang="en-US" sz="3400" dirty="0"/>
              <a:t>Code Snippet :</a:t>
            </a:r>
            <a:br>
              <a:rPr lang="en-US" sz="3400" dirty="0"/>
            </a:br>
            <a:r>
              <a:rPr lang="en-US" sz="3400" dirty="0"/>
              <a:t>Merge Sort (Recursive)</a:t>
            </a:r>
          </a:p>
        </p:txBody>
      </p:sp>
      <p:cxnSp>
        <p:nvCxnSpPr>
          <p:cNvPr id="30" name="Straight Connector 29">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E8F388"/>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F24ACBB9-7735-48E2-A1F7-D972837A07D0}"/>
              </a:ext>
            </a:extLst>
          </p:cNvPr>
          <p:cNvSpPr>
            <a:spLocks noGrp="1"/>
          </p:cNvSpPr>
          <p:nvPr>
            <p:ph type="body" sz="half" idx="2"/>
          </p:nvPr>
        </p:nvSpPr>
        <p:spPr>
          <a:xfrm>
            <a:off x="6064301" y="4905300"/>
            <a:ext cx="5493698" cy="1554485"/>
          </a:xfrm>
        </p:spPr>
        <p:txBody>
          <a:bodyPr vert="horz" lIns="0" tIns="45720" rIns="0" bIns="45720" rtlCol="0" anchor="ctr">
            <a:normAutofit fontScale="77500" lnSpcReduction="20000"/>
          </a:bodyPr>
          <a:lstStyle/>
          <a:p>
            <a:pPr>
              <a:lnSpc>
                <a:spcPct val="100000"/>
              </a:lnSpc>
            </a:pPr>
            <a:r>
              <a:rPr lang="en-US" dirty="0"/>
              <a:t>Note: The above code snippet is the recursive implementation of</a:t>
            </a:r>
          </a:p>
          <a:p>
            <a:pPr>
              <a:lnSpc>
                <a:spcPct val="100000"/>
              </a:lnSpc>
            </a:pPr>
            <a:r>
              <a:rPr lang="en-US" dirty="0"/>
              <a:t>merge sort. Due to resource constraints… and large sample sizes…</a:t>
            </a:r>
          </a:p>
          <a:p>
            <a:pPr>
              <a:lnSpc>
                <a:spcPct val="100000"/>
              </a:lnSpc>
            </a:pPr>
            <a:r>
              <a:rPr lang="en-US" dirty="0"/>
              <a:t>this project used iterative merge sort when benchmarking algorithms</a:t>
            </a:r>
          </a:p>
          <a:p>
            <a:pPr>
              <a:lnSpc>
                <a:spcPct val="100000"/>
              </a:lnSpc>
            </a:pPr>
            <a:endParaRPr lang="en-US" dirty="0"/>
          </a:p>
          <a:p>
            <a:pPr>
              <a:lnSpc>
                <a:spcPct val="100000"/>
              </a:lnSpc>
            </a:pPr>
            <a:r>
              <a:rPr lang="en-US" dirty="0"/>
              <a:t>Code credit: The iterative merge sort used in this project was adapted from Geeks For Geeks</a:t>
            </a:r>
          </a:p>
        </p:txBody>
      </p:sp>
      <p:sp>
        <p:nvSpPr>
          <p:cNvPr id="17" name="TextBox 16">
            <a:extLst>
              <a:ext uri="{FF2B5EF4-FFF2-40B4-BE49-F238E27FC236}">
                <a16:creationId xmlns:a16="http://schemas.microsoft.com/office/drawing/2014/main" id="{FEFF1B11-9D0F-4D28-B311-EB87A36E2F19}"/>
              </a:ext>
            </a:extLst>
          </p:cNvPr>
          <p:cNvSpPr txBox="1"/>
          <p:nvPr/>
        </p:nvSpPr>
        <p:spPr>
          <a:xfrm>
            <a:off x="643467" y="2731361"/>
            <a:ext cx="2994815" cy="853366"/>
          </a:xfrm>
          <a:prstGeom prst="rect">
            <a:avLst/>
          </a:prstGeom>
        </p:spPr>
        <p:txBody>
          <a:bodyPr vert="horz" lIns="0" tIns="45720" rIns="0" bIns="45720" rtlCol="0">
            <a:normAutofit/>
          </a:bodyPr>
          <a:lstStyle/>
          <a:p>
            <a:pPr>
              <a:spcAft>
                <a:spcPts val="600"/>
              </a:spcAft>
              <a:buFont typeface="Calibri" panose="020F0502020204030204" pitchFamily="34" charset="0"/>
            </a:pPr>
            <a:endParaRPr lang="en-US" dirty="0"/>
          </a:p>
        </p:txBody>
      </p:sp>
      <p:pic>
        <p:nvPicPr>
          <p:cNvPr id="11" name="Picture Placeholder 10" descr="Text&#10;&#10;Description automatically generated">
            <a:extLst>
              <a:ext uri="{FF2B5EF4-FFF2-40B4-BE49-F238E27FC236}">
                <a16:creationId xmlns:a16="http://schemas.microsoft.com/office/drawing/2014/main" id="{98404C66-BBB2-4451-9BF5-7203DC9348A4}"/>
              </a:ext>
            </a:extLst>
          </p:cNvPr>
          <p:cNvPicPr>
            <a:picLocks noGrp="1" noChangeAspect="1"/>
          </p:cNvPicPr>
          <p:nvPr>
            <p:ph type="pic" idx="1"/>
          </p:nvPr>
        </p:nvPicPr>
        <p:blipFill>
          <a:blip r:embed="rId3"/>
          <a:srcRect l="5328" r="5328"/>
          <a:stretch>
            <a:fillRect/>
          </a:stretch>
        </p:blipFill>
        <p:spPr/>
      </p:pic>
    </p:spTree>
    <p:extLst>
      <p:ext uri="{BB962C8B-B14F-4D97-AF65-F5344CB8AC3E}">
        <p14:creationId xmlns:p14="http://schemas.microsoft.com/office/powerpoint/2010/main" val="726417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2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345903" y="1514099"/>
            <a:ext cx="3100136" cy="1960234"/>
          </a:xfrm>
        </p:spPr>
        <p:txBody>
          <a:bodyPr vert="horz" lIns="91440" tIns="45720" rIns="91440" bIns="45720" rtlCol="0">
            <a:normAutofit fontScale="90000"/>
          </a:bodyPr>
          <a:lstStyle/>
          <a:p>
            <a:r>
              <a:rPr lang="en-US" sz="4000" dirty="0">
                <a:solidFill>
                  <a:srgbClr val="46535E"/>
                </a:solidFill>
              </a:rPr>
              <a:t>Bubble Sort :  </a:t>
            </a:r>
            <a:br>
              <a:rPr lang="en-US" sz="4000" dirty="0">
                <a:solidFill>
                  <a:srgbClr val="46535E"/>
                </a:solidFill>
              </a:rPr>
            </a:br>
            <a:br>
              <a:rPr lang="en-US" sz="4000" dirty="0">
                <a:solidFill>
                  <a:srgbClr val="46535E"/>
                </a:solidFill>
              </a:rPr>
            </a:br>
            <a:endParaRPr lang="en-US" sz="4000" dirty="0">
              <a:solidFill>
                <a:srgbClr val="46535E"/>
              </a:solidFill>
            </a:endParaRPr>
          </a:p>
        </p:txBody>
      </p:sp>
      <p:cxnSp>
        <p:nvCxnSpPr>
          <p:cNvPr id="24" name="Straight Connector 2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399"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9A09D7E8-CC65-4ED5-B08E-E93B7D52E582}"/>
              </a:ext>
            </a:extLst>
          </p:cNvPr>
          <p:cNvSpPr>
            <a:spLocks noGrp="1"/>
          </p:cNvSpPr>
          <p:nvPr>
            <p:ph idx="1"/>
          </p:nvPr>
        </p:nvSpPr>
        <p:spPr>
          <a:xfrm>
            <a:off x="200722" y="2792395"/>
            <a:ext cx="3376492" cy="3310226"/>
          </a:xfrm>
        </p:spPr>
        <p:txBody>
          <a:bodyPr>
            <a:normAutofit/>
          </a:bodyPr>
          <a:lstStyle/>
          <a:p>
            <a:r>
              <a:rPr lang="en-US" sz="1600" dirty="0"/>
              <a:t>Algorithm:</a:t>
            </a:r>
          </a:p>
          <a:p>
            <a:r>
              <a:rPr lang="en-US" sz="1600" dirty="0"/>
              <a:t>1. Take a nested loop and compare adjacent elements starting from the beginning of the list</a:t>
            </a:r>
          </a:p>
          <a:p>
            <a:r>
              <a:rPr lang="en-US" sz="1600" dirty="0"/>
              <a:t>2. Swap if the element at low index has greater value than element at high index</a:t>
            </a:r>
          </a:p>
          <a:p>
            <a:r>
              <a:rPr lang="en-US" sz="1600" dirty="0"/>
              <a:t>3. Repeat until we can pass through the entire list without swapping any elements</a:t>
            </a:r>
          </a:p>
        </p:txBody>
      </p:sp>
      <p:sp>
        <p:nvSpPr>
          <p:cNvPr id="26" name="Rectangle 25">
            <a:extLst>
              <a:ext uri="{FF2B5EF4-FFF2-40B4-BE49-F238E27FC236}">
                <a16:creationId xmlns:a16="http://schemas.microsoft.com/office/drawing/2014/main" id="{7A3E0404-86A9-40FA-8DB8-302414EE2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A79B7A56-6238-4FAE-8EAF-08D08D10833C}"/>
              </a:ext>
            </a:extLst>
          </p:cNvPr>
          <p:cNvSpPr txBox="1"/>
          <p:nvPr/>
        </p:nvSpPr>
        <p:spPr>
          <a:xfrm>
            <a:off x="4049884" y="5350151"/>
            <a:ext cx="7316121" cy="369332"/>
          </a:xfrm>
          <a:prstGeom prst="rect">
            <a:avLst/>
          </a:prstGeom>
          <a:noFill/>
        </p:spPr>
        <p:txBody>
          <a:bodyPr wrap="square" rtlCol="0">
            <a:spAutoFit/>
          </a:bodyPr>
          <a:lstStyle/>
          <a:p>
            <a:r>
              <a:rPr lang="en-US" dirty="0"/>
              <a:t>Bubble Sort     |     Graphic credit: w3resource.com</a:t>
            </a:r>
          </a:p>
        </p:txBody>
      </p:sp>
      <p:pic>
        <p:nvPicPr>
          <p:cNvPr id="4" name="Picture 3" descr="Diagram&#10;&#10;Description automatically generated">
            <a:extLst>
              <a:ext uri="{FF2B5EF4-FFF2-40B4-BE49-F238E27FC236}">
                <a16:creationId xmlns:a16="http://schemas.microsoft.com/office/drawing/2014/main" id="{8784CD33-068E-4511-875E-0B8A3DCF5786}"/>
              </a:ext>
            </a:extLst>
          </p:cNvPr>
          <p:cNvPicPr>
            <a:picLocks noChangeAspect="1"/>
          </p:cNvPicPr>
          <p:nvPr/>
        </p:nvPicPr>
        <p:blipFill>
          <a:blip r:embed="rId3"/>
          <a:stretch>
            <a:fillRect/>
          </a:stretch>
        </p:blipFill>
        <p:spPr>
          <a:xfrm>
            <a:off x="4049884" y="607366"/>
            <a:ext cx="7796213" cy="4629272"/>
          </a:xfrm>
          <a:prstGeom prst="rect">
            <a:avLst/>
          </a:prstGeom>
        </p:spPr>
      </p:pic>
    </p:spTree>
    <p:extLst>
      <p:ext uri="{BB962C8B-B14F-4D97-AF65-F5344CB8AC3E}">
        <p14:creationId xmlns:p14="http://schemas.microsoft.com/office/powerpoint/2010/main" val="3708711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633998" y="4905301"/>
            <a:ext cx="4988879" cy="1554485"/>
          </a:xfrm>
        </p:spPr>
        <p:txBody>
          <a:bodyPr vert="horz" lIns="91440" tIns="45720" rIns="91440" bIns="45720" rtlCol="0" anchor="ctr">
            <a:normAutofit/>
          </a:bodyPr>
          <a:lstStyle/>
          <a:p>
            <a:r>
              <a:rPr lang="en-US" sz="3400" dirty="0"/>
              <a:t>Code Snippet :</a:t>
            </a:r>
            <a:br>
              <a:rPr lang="en-US" sz="3400" dirty="0"/>
            </a:br>
            <a:r>
              <a:rPr lang="en-US" sz="3400" dirty="0"/>
              <a:t>Bubble Sort</a:t>
            </a:r>
          </a:p>
        </p:txBody>
      </p:sp>
      <p:cxnSp>
        <p:nvCxnSpPr>
          <p:cNvPr id="30" name="Straight Connector 29">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E8F388"/>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F24ACBB9-7735-48E2-A1F7-D972837A07D0}"/>
              </a:ext>
            </a:extLst>
          </p:cNvPr>
          <p:cNvSpPr>
            <a:spLocks noGrp="1"/>
          </p:cNvSpPr>
          <p:nvPr>
            <p:ph type="body" sz="half" idx="2"/>
          </p:nvPr>
        </p:nvSpPr>
        <p:spPr>
          <a:xfrm>
            <a:off x="6055755" y="4905300"/>
            <a:ext cx="5493698" cy="1554485"/>
          </a:xfrm>
        </p:spPr>
        <p:txBody>
          <a:bodyPr vert="horz" lIns="0" tIns="45720" rIns="0" bIns="45720" rtlCol="0" anchor="ctr">
            <a:normAutofit/>
          </a:bodyPr>
          <a:lstStyle/>
          <a:p>
            <a:pPr>
              <a:lnSpc>
                <a:spcPct val="100000"/>
              </a:lnSpc>
            </a:pPr>
            <a:r>
              <a:rPr lang="en-US" dirty="0"/>
              <a:t>Note the nested loop gives O(n^2) time complexity</a:t>
            </a:r>
          </a:p>
        </p:txBody>
      </p:sp>
      <p:sp>
        <p:nvSpPr>
          <p:cNvPr id="17" name="TextBox 16">
            <a:extLst>
              <a:ext uri="{FF2B5EF4-FFF2-40B4-BE49-F238E27FC236}">
                <a16:creationId xmlns:a16="http://schemas.microsoft.com/office/drawing/2014/main" id="{FEFF1B11-9D0F-4D28-B311-EB87A36E2F19}"/>
              </a:ext>
            </a:extLst>
          </p:cNvPr>
          <p:cNvSpPr txBox="1"/>
          <p:nvPr/>
        </p:nvSpPr>
        <p:spPr>
          <a:xfrm>
            <a:off x="643467" y="2731361"/>
            <a:ext cx="2994815" cy="853366"/>
          </a:xfrm>
          <a:prstGeom prst="rect">
            <a:avLst/>
          </a:prstGeom>
        </p:spPr>
        <p:txBody>
          <a:bodyPr vert="horz" lIns="0" tIns="45720" rIns="0" bIns="45720" rtlCol="0">
            <a:normAutofit/>
          </a:bodyPr>
          <a:lstStyle/>
          <a:p>
            <a:pPr>
              <a:spcAft>
                <a:spcPts val="600"/>
              </a:spcAft>
              <a:buFont typeface="Calibri" panose="020F0502020204030204" pitchFamily="34" charset="0"/>
            </a:pPr>
            <a:endParaRPr lang="en-US" dirty="0"/>
          </a:p>
        </p:txBody>
      </p:sp>
      <p:pic>
        <p:nvPicPr>
          <p:cNvPr id="12" name="Picture Placeholder 11">
            <a:extLst>
              <a:ext uri="{FF2B5EF4-FFF2-40B4-BE49-F238E27FC236}">
                <a16:creationId xmlns:a16="http://schemas.microsoft.com/office/drawing/2014/main" id="{011F9B3B-0475-48F7-89F5-FA180FB9480E}"/>
              </a:ext>
            </a:extLst>
          </p:cNvPr>
          <p:cNvPicPr>
            <a:picLocks noGrp="1" noChangeAspect="1"/>
          </p:cNvPicPr>
          <p:nvPr>
            <p:ph type="pic" idx="1"/>
          </p:nvPr>
        </p:nvPicPr>
        <p:blipFill>
          <a:blip r:embed="rId3"/>
          <a:srcRect l="3050" r="3050"/>
          <a:stretch>
            <a:fillRect/>
          </a:stretch>
        </p:blipFill>
        <p:spPr/>
      </p:pic>
    </p:spTree>
    <p:extLst>
      <p:ext uri="{BB962C8B-B14F-4D97-AF65-F5344CB8AC3E}">
        <p14:creationId xmlns:p14="http://schemas.microsoft.com/office/powerpoint/2010/main" val="3104763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2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345903" y="1514099"/>
            <a:ext cx="3100136" cy="1960234"/>
          </a:xfrm>
        </p:spPr>
        <p:txBody>
          <a:bodyPr vert="horz" lIns="91440" tIns="45720" rIns="91440" bIns="45720" rtlCol="0">
            <a:normAutofit fontScale="90000"/>
          </a:bodyPr>
          <a:lstStyle/>
          <a:p>
            <a:r>
              <a:rPr lang="en-US" sz="4000" dirty="0">
                <a:solidFill>
                  <a:srgbClr val="46535E"/>
                </a:solidFill>
              </a:rPr>
              <a:t>Time Complexity :  </a:t>
            </a:r>
            <a:br>
              <a:rPr lang="en-US" sz="4000" dirty="0">
                <a:solidFill>
                  <a:srgbClr val="46535E"/>
                </a:solidFill>
              </a:rPr>
            </a:br>
            <a:br>
              <a:rPr lang="en-US" sz="4000" dirty="0">
                <a:solidFill>
                  <a:srgbClr val="46535E"/>
                </a:solidFill>
              </a:rPr>
            </a:br>
            <a:endParaRPr lang="en-US" sz="4000" dirty="0">
              <a:solidFill>
                <a:srgbClr val="46535E"/>
              </a:solidFill>
            </a:endParaRPr>
          </a:p>
        </p:txBody>
      </p:sp>
      <p:cxnSp>
        <p:nvCxnSpPr>
          <p:cNvPr id="24" name="Straight Connector 2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399"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9A09D7E8-CC65-4ED5-B08E-E93B7D52E582}"/>
              </a:ext>
            </a:extLst>
          </p:cNvPr>
          <p:cNvSpPr>
            <a:spLocks noGrp="1"/>
          </p:cNvSpPr>
          <p:nvPr>
            <p:ph idx="1"/>
          </p:nvPr>
        </p:nvSpPr>
        <p:spPr>
          <a:xfrm>
            <a:off x="200722" y="2792395"/>
            <a:ext cx="3376492" cy="3310226"/>
          </a:xfrm>
        </p:spPr>
        <p:txBody>
          <a:bodyPr>
            <a:normAutofit/>
          </a:bodyPr>
          <a:lstStyle/>
          <a:p>
            <a:r>
              <a:rPr lang="en-US" sz="1600" dirty="0"/>
              <a:t>Let’s analyze the time complexity of each of these algorithms :</a:t>
            </a:r>
          </a:p>
          <a:p>
            <a:r>
              <a:rPr lang="en-US" sz="1600" dirty="0"/>
              <a:t>1. Priority Queue</a:t>
            </a:r>
          </a:p>
          <a:p>
            <a:r>
              <a:rPr lang="en-US" sz="1600" dirty="0"/>
              <a:t>2. Heap Sort</a:t>
            </a:r>
          </a:p>
          <a:p>
            <a:r>
              <a:rPr lang="en-US" sz="1600" dirty="0"/>
              <a:t>3. Merge Sort</a:t>
            </a:r>
          </a:p>
          <a:p>
            <a:r>
              <a:rPr lang="en-US" sz="1600" dirty="0"/>
              <a:t>4. Bubble Sort</a:t>
            </a:r>
          </a:p>
          <a:p>
            <a:r>
              <a:rPr lang="en-US" sz="1600" dirty="0"/>
              <a:t>5. STL Quick Sort</a:t>
            </a:r>
          </a:p>
        </p:txBody>
      </p:sp>
      <p:sp>
        <p:nvSpPr>
          <p:cNvPr id="26" name="Rectangle 25">
            <a:extLst>
              <a:ext uri="{FF2B5EF4-FFF2-40B4-BE49-F238E27FC236}">
                <a16:creationId xmlns:a16="http://schemas.microsoft.com/office/drawing/2014/main" id="{7A3E0404-86A9-40FA-8DB8-302414EE2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3" name="Table 4">
            <a:extLst>
              <a:ext uri="{FF2B5EF4-FFF2-40B4-BE49-F238E27FC236}">
                <a16:creationId xmlns:a16="http://schemas.microsoft.com/office/drawing/2014/main" id="{7755B551-A657-420E-8A19-1B7D383711FA}"/>
              </a:ext>
            </a:extLst>
          </p:cNvPr>
          <p:cNvGraphicFramePr>
            <a:graphicFrameLocks noGrp="1"/>
          </p:cNvGraphicFramePr>
          <p:nvPr>
            <p:extLst>
              <p:ext uri="{D42A27DB-BD31-4B8C-83A1-F6EECF244321}">
                <p14:modId xmlns:p14="http://schemas.microsoft.com/office/powerpoint/2010/main" val="1744064121"/>
              </p:ext>
            </p:extLst>
          </p:nvPr>
        </p:nvGraphicFramePr>
        <p:xfrm>
          <a:off x="3820349" y="1914636"/>
          <a:ext cx="6093415" cy="1112520"/>
        </p:xfrm>
        <a:graphic>
          <a:graphicData uri="http://schemas.openxmlformats.org/drawingml/2006/table">
            <a:tbl>
              <a:tblPr firstRow="1" bandRow="1">
                <a:tableStyleId>{35758FB7-9AC5-4552-8A53-C91805E547FA}</a:tableStyleId>
              </a:tblPr>
              <a:tblGrid>
                <a:gridCol w="2029415">
                  <a:extLst>
                    <a:ext uri="{9D8B030D-6E8A-4147-A177-3AD203B41FA5}">
                      <a16:colId xmlns:a16="http://schemas.microsoft.com/office/drawing/2014/main" val="3422397589"/>
                    </a:ext>
                  </a:extLst>
                </a:gridCol>
                <a:gridCol w="2032000">
                  <a:extLst>
                    <a:ext uri="{9D8B030D-6E8A-4147-A177-3AD203B41FA5}">
                      <a16:colId xmlns:a16="http://schemas.microsoft.com/office/drawing/2014/main" val="1678757172"/>
                    </a:ext>
                  </a:extLst>
                </a:gridCol>
                <a:gridCol w="2032000">
                  <a:extLst>
                    <a:ext uri="{9D8B030D-6E8A-4147-A177-3AD203B41FA5}">
                      <a16:colId xmlns:a16="http://schemas.microsoft.com/office/drawing/2014/main" val="3934709976"/>
                    </a:ext>
                  </a:extLst>
                </a:gridCol>
              </a:tblGrid>
              <a:tr h="370840">
                <a:tc>
                  <a:txBody>
                    <a:bodyPr/>
                    <a:lstStyle/>
                    <a:p>
                      <a:r>
                        <a:rPr lang="en-US" dirty="0"/>
                        <a:t>Data Structure</a:t>
                      </a:r>
                    </a:p>
                  </a:txBody>
                  <a:tcPr/>
                </a:tc>
                <a:tc>
                  <a:txBody>
                    <a:bodyPr/>
                    <a:lstStyle/>
                    <a:p>
                      <a:r>
                        <a:rPr lang="en-US" dirty="0"/>
                        <a:t>Insert</a:t>
                      </a:r>
                    </a:p>
                  </a:txBody>
                  <a:tcPr/>
                </a:tc>
                <a:tc>
                  <a:txBody>
                    <a:bodyPr/>
                    <a:lstStyle/>
                    <a:p>
                      <a:r>
                        <a:rPr lang="en-US" dirty="0"/>
                        <a:t>Remove</a:t>
                      </a:r>
                    </a:p>
                  </a:txBody>
                  <a:tcPr/>
                </a:tc>
                <a:extLst>
                  <a:ext uri="{0D108BD9-81ED-4DB2-BD59-A6C34878D82A}">
                    <a16:rowId xmlns:a16="http://schemas.microsoft.com/office/drawing/2014/main" val="2440314449"/>
                  </a:ext>
                </a:extLst>
              </a:tr>
              <a:tr h="370840">
                <a:tc>
                  <a:txBody>
                    <a:bodyPr/>
                    <a:lstStyle/>
                    <a:p>
                      <a:r>
                        <a:rPr lang="en-US" dirty="0"/>
                        <a:t>Priority Queue</a:t>
                      </a:r>
                    </a:p>
                  </a:txBody>
                  <a:tcPr/>
                </a:tc>
                <a:tc>
                  <a:txBody>
                    <a:bodyPr/>
                    <a:lstStyle/>
                    <a:p>
                      <a:r>
                        <a:rPr lang="en-US" dirty="0"/>
                        <a:t>O(1)</a:t>
                      </a:r>
                    </a:p>
                  </a:txBody>
                  <a:tcPr/>
                </a:tc>
                <a:tc>
                  <a:txBody>
                    <a:bodyPr/>
                    <a:lstStyle/>
                    <a:p>
                      <a:r>
                        <a:rPr lang="en-US" dirty="0"/>
                        <a:t>O(n)</a:t>
                      </a:r>
                    </a:p>
                  </a:txBody>
                  <a:tcPr/>
                </a:tc>
                <a:extLst>
                  <a:ext uri="{0D108BD9-81ED-4DB2-BD59-A6C34878D82A}">
                    <a16:rowId xmlns:a16="http://schemas.microsoft.com/office/drawing/2014/main" val="1974814820"/>
                  </a:ext>
                </a:extLst>
              </a:tr>
              <a:tr h="370840">
                <a:tc>
                  <a:txBody>
                    <a:bodyPr/>
                    <a:lstStyle/>
                    <a:p>
                      <a:r>
                        <a:rPr lang="en-US" dirty="0"/>
                        <a:t>Heap</a:t>
                      </a:r>
                    </a:p>
                  </a:txBody>
                  <a:tcPr/>
                </a:tc>
                <a:tc>
                  <a:txBody>
                    <a:bodyPr/>
                    <a:lstStyle/>
                    <a:p>
                      <a:r>
                        <a:rPr lang="en-US" dirty="0"/>
                        <a:t>O(</a:t>
                      </a:r>
                      <a:r>
                        <a:rPr lang="en-US" dirty="0" err="1"/>
                        <a:t>logn</a:t>
                      </a:r>
                      <a:r>
                        <a:rPr lang="en-US" dirty="0"/>
                        <a:t>)</a:t>
                      </a:r>
                    </a:p>
                  </a:txBody>
                  <a:tcPr/>
                </a:tc>
                <a:tc>
                  <a:txBody>
                    <a:bodyPr/>
                    <a:lstStyle/>
                    <a:p>
                      <a:r>
                        <a:rPr lang="en-US" dirty="0"/>
                        <a:t>O(</a:t>
                      </a:r>
                      <a:r>
                        <a:rPr lang="en-US" dirty="0" err="1"/>
                        <a:t>logn</a:t>
                      </a:r>
                      <a:r>
                        <a:rPr lang="en-US" dirty="0"/>
                        <a:t>)</a:t>
                      </a:r>
                    </a:p>
                  </a:txBody>
                  <a:tcPr/>
                </a:tc>
                <a:extLst>
                  <a:ext uri="{0D108BD9-81ED-4DB2-BD59-A6C34878D82A}">
                    <a16:rowId xmlns:a16="http://schemas.microsoft.com/office/drawing/2014/main" val="4097531238"/>
                  </a:ext>
                </a:extLst>
              </a:tr>
            </a:tbl>
          </a:graphicData>
        </a:graphic>
      </p:graphicFrame>
      <p:graphicFrame>
        <p:nvGraphicFramePr>
          <p:cNvPr id="5" name="Table 6">
            <a:extLst>
              <a:ext uri="{FF2B5EF4-FFF2-40B4-BE49-F238E27FC236}">
                <a16:creationId xmlns:a16="http://schemas.microsoft.com/office/drawing/2014/main" id="{95AAA19A-38D9-49AE-9DAE-DE63BCE19115}"/>
              </a:ext>
            </a:extLst>
          </p:cNvPr>
          <p:cNvGraphicFramePr>
            <a:graphicFrameLocks noGrp="1"/>
          </p:cNvGraphicFramePr>
          <p:nvPr>
            <p:extLst>
              <p:ext uri="{D42A27DB-BD31-4B8C-83A1-F6EECF244321}">
                <p14:modId xmlns:p14="http://schemas.microsoft.com/office/powerpoint/2010/main" val="547592086"/>
              </p:ext>
            </p:extLst>
          </p:nvPr>
        </p:nvGraphicFramePr>
        <p:xfrm>
          <a:off x="3791942" y="3325335"/>
          <a:ext cx="7747318" cy="2225040"/>
        </p:xfrm>
        <a:graphic>
          <a:graphicData uri="http://schemas.openxmlformats.org/drawingml/2006/table">
            <a:tbl>
              <a:tblPr firstRow="1" bandRow="1">
                <a:tableStyleId>{35758FB7-9AC5-4552-8A53-C91805E547FA}</a:tableStyleId>
              </a:tblPr>
              <a:tblGrid>
                <a:gridCol w="1651318">
                  <a:extLst>
                    <a:ext uri="{9D8B030D-6E8A-4147-A177-3AD203B41FA5}">
                      <a16:colId xmlns:a16="http://schemas.microsoft.com/office/drawing/2014/main" val="967184370"/>
                    </a:ext>
                  </a:extLst>
                </a:gridCol>
                <a:gridCol w="2032000">
                  <a:extLst>
                    <a:ext uri="{9D8B030D-6E8A-4147-A177-3AD203B41FA5}">
                      <a16:colId xmlns:a16="http://schemas.microsoft.com/office/drawing/2014/main" val="433764878"/>
                    </a:ext>
                  </a:extLst>
                </a:gridCol>
                <a:gridCol w="2032000">
                  <a:extLst>
                    <a:ext uri="{9D8B030D-6E8A-4147-A177-3AD203B41FA5}">
                      <a16:colId xmlns:a16="http://schemas.microsoft.com/office/drawing/2014/main" val="1510835444"/>
                    </a:ext>
                  </a:extLst>
                </a:gridCol>
                <a:gridCol w="2032000">
                  <a:extLst>
                    <a:ext uri="{9D8B030D-6E8A-4147-A177-3AD203B41FA5}">
                      <a16:colId xmlns:a16="http://schemas.microsoft.com/office/drawing/2014/main" val="2410043427"/>
                    </a:ext>
                  </a:extLst>
                </a:gridCol>
              </a:tblGrid>
              <a:tr h="370840">
                <a:tc>
                  <a:txBody>
                    <a:bodyPr/>
                    <a:lstStyle/>
                    <a:p>
                      <a:r>
                        <a:rPr lang="en-US" dirty="0"/>
                        <a:t>Data Structure</a:t>
                      </a:r>
                    </a:p>
                  </a:txBody>
                  <a:tcPr/>
                </a:tc>
                <a:tc>
                  <a:txBody>
                    <a:bodyPr/>
                    <a:lstStyle/>
                    <a:p>
                      <a:r>
                        <a:rPr lang="en-US" dirty="0"/>
                        <a:t>Algorithm</a:t>
                      </a:r>
                    </a:p>
                  </a:txBody>
                  <a:tcPr/>
                </a:tc>
                <a:tc>
                  <a:txBody>
                    <a:bodyPr/>
                    <a:lstStyle/>
                    <a:p>
                      <a:r>
                        <a:rPr lang="en-US" dirty="0"/>
                        <a:t>Time Complexity</a:t>
                      </a:r>
                    </a:p>
                  </a:txBody>
                  <a:tcPr/>
                </a:tc>
                <a:tc>
                  <a:txBody>
                    <a:bodyPr/>
                    <a:lstStyle/>
                    <a:p>
                      <a:r>
                        <a:rPr lang="en-US" dirty="0"/>
                        <a:t>Space Complexity</a:t>
                      </a:r>
                    </a:p>
                  </a:txBody>
                  <a:tcPr/>
                </a:tc>
                <a:extLst>
                  <a:ext uri="{0D108BD9-81ED-4DB2-BD59-A6C34878D82A}">
                    <a16:rowId xmlns:a16="http://schemas.microsoft.com/office/drawing/2014/main" val="3115415552"/>
                  </a:ext>
                </a:extLst>
              </a:tr>
              <a:tr h="370840">
                <a:tc>
                  <a:txBody>
                    <a:bodyPr/>
                    <a:lstStyle/>
                    <a:p>
                      <a:r>
                        <a:rPr lang="en-US" dirty="0"/>
                        <a:t>Priority Queue</a:t>
                      </a:r>
                    </a:p>
                  </a:txBody>
                  <a:tcPr/>
                </a:tc>
                <a:tc>
                  <a:txBody>
                    <a:bodyPr/>
                    <a:lstStyle/>
                    <a:p>
                      <a:r>
                        <a:rPr lang="en-US" dirty="0" err="1"/>
                        <a:t>Pq.remove</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a:t>
                      </a:r>
                    </a:p>
                  </a:txBody>
                  <a:tcPr/>
                </a:tc>
                <a:extLst>
                  <a:ext uri="{0D108BD9-81ED-4DB2-BD59-A6C34878D82A}">
                    <a16:rowId xmlns:a16="http://schemas.microsoft.com/office/drawing/2014/main" val="3078920642"/>
                  </a:ext>
                </a:extLst>
              </a:tr>
              <a:tr h="370840">
                <a:tc>
                  <a:txBody>
                    <a:bodyPr/>
                    <a:lstStyle/>
                    <a:p>
                      <a:r>
                        <a:rPr lang="en-US" dirty="0"/>
                        <a:t>Heap</a:t>
                      </a:r>
                    </a:p>
                  </a:txBody>
                  <a:tcPr/>
                </a:tc>
                <a:tc>
                  <a:txBody>
                    <a:bodyPr/>
                    <a:lstStyle/>
                    <a:p>
                      <a:r>
                        <a:rPr lang="en-US" dirty="0"/>
                        <a:t>Heap Sort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a:t>
                      </a:r>
                      <a:r>
                        <a:rPr lang="en-US" dirty="0" err="1"/>
                        <a:t>nlogn</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O(1)</a:t>
                      </a:r>
                    </a:p>
                  </a:txBody>
                  <a:tcPr/>
                </a:tc>
                <a:extLst>
                  <a:ext uri="{0D108BD9-81ED-4DB2-BD59-A6C34878D82A}">
                    <a16:rowId xmlns:a16="http://schemas.microsoft.com/office/drawing/2014/main" val="1221801100"/>
                  </a:ext>
                </a:extLst>
              </a:tr>
              <a:tr h="370840">
                <a:tc>
                  <a:txBody>
                    <a:bodyPr/>
                    <a:lstStyle/>
                    <a:p>
                      <a:r>
                        <a:rPr lang="en-US" dirty="0"/>
                        <a:t>Vector</a:t>
                      </a:r>
                    </a:p>
                  </a:txBody>
                  <a:tcPr/>
                </a:tc>
                <a:tc>
                  <a:txBody>
                    <a:bodyPr/>
                    <a:lstStyle/>
                    <a:p>
                      <a:r>
                        <a:rPr lang="en-US" dirty="0"/>
                        <a:t>Merge Sort</a:t>
                      </a:r>
                    </a:p>
                  </a:txBody>
                  <a:tcPr/>
                </a:tc>
                <a:tc>
                  <a:txBody>
                    <a:bodyPr/>
                    <a:lstStyle/>
                    <a:p>
                      <a:r>
                        <a:rPr lang="en-US" dirty="0"/>
                        <a:t>O(</a:t>
                      </a:r>
                      <a:r>
                        <a:rPr lang="en-US" dirty="0" err="1"/>
                        <a:t>nlogn</a:t>
                      </a:r>
                      <a:r>
                        <a:rPr lang="en-US" dirty="0"/>
                        <a:t>)</a:t>
                      </a:r>
                    </a:p>
                  </a:txBody>
                  <a:tcPr/>
                </a:tc>
                <a:tc>
                  <a:txBody>
                    <a:bodyPr/>
                    <a:lstStyle/>
                    <a:p>
                      <a:r>
                        <a:rPr lang="en-US" dirty="0"/>
                        <a:t>O(n + </a:t>
                      </a:r>
                      <a:r>
                        <a:rPr lang="en-US" dirty="0" err="1"/>
                        <a:t>logn</a:t>
                      </a:r>
                      <a:r>
                        <a:rPr lang="en-US" dirty="0"/>
                        <a:t>)</a:t>
                      </a:r>
                    </a:p>
                  </a:txBody>
                  <a:tcPr/>
                </a:tc>
                <a:extLst>
                  <a:ext uri="{0D108BD9-81ED-4DB2-BD59-A6C34878D82A}">
                    <a16:rowId xmlns:a16="http://schemas.microsoft.com/office/drawing/2014/main" val="2102189064"/>
                  </a:ext>
                </a:extLst>
              </a:tr>
              <a:tr h="370840">
                <a:tc>
                  <a:txBody>
                    <a:bodyPr/>
                    <a:lstStyle/>
                    <a:p>
                      <a:r>
                        <a:rPr lang="en-US" dirty="0"/>
                        <a:t>Vector</a:t>
                      </a:r>
                    </a:p>
                  </a:txBody>
                  <a:tcPr/>
                </a:tc>
                <a:tc>
                  <a:txBody>
                    <a:bodyPr/>
                    <a:lstStyle/>
                    <a:p>
                      <a:r>
                        <a:rPr lang="en-US" dirty="0"/>
                        <a:t>Bubble Sort</a:t>
                      </a:r>
                    </a:p>
                  </a:txBody>
                  <a:tcPr/>
                </a:tc>
                <a:tc>
                  <a:txBody>
                    <a:bodyPr/>
                    <a:lstStyle/>
                    <a:p>
                      <a:r>
                        <a:rPr lang="en-US" dirty="0"/>
                        <a:t>O(n^2)</a:t>
                      </a:r>
                    </a:p>
                  </a:txBody>
                  <a:tcPr/>
                </a:tc>
                <a:tc>
                  <a:txBody>
                    <a:bodyPr/>
                    <a:lstStyle/>
                    <a:p>
                      <a:r>
                        <a:rPr lang="en-US" dirty="0"/>
                        <a:t>O(1)</a:t>
                      </a:r>
                    </a:p>
                  </a:txBody>
                  <a:tcPr/>
                </a:tc>
                <a:extLst>
                  <a:ext uri="{0D108BD9-81ED-4DB2-BD59-A6C34878D82A}">
                    <a16:rowId xmlns:a16="http://schemas.microsoft.com/office/drawing/2014/main" val="549191092"/>
                  </a:ext>
                </a:extLst>
              </a:tr>
              <a:tr h="370840">
                <a:tc>
                  <a:txBody>
                    <a:bodyPr/>
                    <a:lstStyle/>
                    <a:p>
                      <a:r>
                        <a:rPr lang="en-US" dirty="0"/>
                        <a:t>Vector</a:t>
                      </a:r>
                    </a:p>
                  </a:txBody>
                  <a:tcPr/>
                </a:tc>
                <a:tc>
                  <a:txBody>
                    <a:bodyPr/>
                    <a:lstStyle/>
                    <a:p>
                      <a:r>
                        <a:rPr lang="en-US" dirty="0"/>
                        <a:t>STL Quick Sort</a:t>
                      </a:r>
                    </a:p>
                  </a:txBody>
                  <a:tcPr/>
                </a:tc>
                <a:tc>
                  <a:txBody>
                    <a:bodyPr/>
                    <a:lstStyle/>
                    <a:p>
                      <a:r>
                        <a:rPr lang="en-US" dirty="0"/>
                        <a:t>O(</a:t>
                      </a:r>
                      <a:r>
                        <a:rPr lang="en-US" dirty="0" err="1"/>
                        <a:t>nlogn</a:t>
                      </a:r>
                      <a:r>
                        <a:rPr lang="en-US" dirty="0"/>
                        <a:t>)</a:t>
                      </a:r>
                    </a:p>
                  </a:txBody>
                  <a:tcPr/>
                </a:tc>
                <a:tc>
                  <a:txBody>
                    <a:bodyPr/>
                    <a:lstStyle/>
                    <a:p>
                      <a:r>
                        <a:rPr lang="en-US" dirty="0"/>
                        <a:t>O(</a:t>
                      </a:r>
                      <a:r>
                        <a:rPr lang="en-US" dirty="0" err="1"/>
                        <a:t>logn</a:t>
                      </a:r>
                      <a:r>
                        <a:rPr lang="en-US" dirty="0"/>
                        <a:t>)</a:t>
                      </a:r>
                    </a:p>
                  </a:txBody>
                  <a:tcPr/>
                </a:tc>
                <a:extLst>
                  <a:ext uri="{0D108BD9-81ED-4DB2-BD59-A6C34878D82A}">
                    <a16:rowId xmlns:a16="http://schemas.microsoft.com/office/drawing/2014/main" val="1713466720"/>
                  </a:ext>
                </a:extLst>
              </a:tr>
            </a:tbl>
          </a:graphicData>
        </a:graphic>
      </p:graphicFrame>
      <p:sp>
        <p:nvSpPr>
          <p:cNvPr id="8" name="TextBox 7">
            <a:extLst>
              <a:ext uri="{FF2B5EF4-FFF2-40B4-BE49-F238E27FC236}">
                <a16:creationId xmlns:a16="http://schemas.microsoft.com/office/drawing/2014/main" id="{EB0F198F-11AD-4D67-8004-3FDC10F5B2E1}"/>
              </a:ext>
            </a:extLst>
          </p:cNvPr>
          <p:cNvSpPr txBox="1"/>
          <p:nvPr/>
        </p:nvSpPr>
        <p:spPr>
          <a:xfrm>
            <a:off x="3664914" y="5775075"/>
            <a:ext cx="7874346" cy="400110"/>
          </a:xfrm>
          <a:prstGeom prst="rect">
            <a:avLst/>
          </a:prstGeom>
          <a:noFill/>
        </p:spPr>
        <p:txBody>
          <a:bodyPr wrap="square" rtlCol="0">
            <a:spAutoFit/>
          </a:bodyPr>
          <a:lstStyle/>
          <a:p>
            <a:r>
              <a:rPr lang="en-US" sz="2000" dirty="0"/>
              <a:t>Let’s view our runtime data graphically …</a:t>
            </a:r>
          </a:p>
        </p:txBody>
      </p:sp>
    </p:spTree>
    <p:extLst>
      <p:ext uri="{BB962C8B-B14F-4D97-AF65-F5344CB8AC3E}">
        <p14:creationId xmlns:p14="http://schemas.microsoft.com/office/powerpoint/2010/main" val="598808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2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399"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A3E0404-86A9-40FA-8DB8-302414EE2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A79B7A56-6238-4FAE-8EAF-08D08D10833C}"/>
              </a:ext>
            </a:extLst>
          </p:cNvPr>
          <p:cNvSpPr txBox="1"/>
          <p:nvPr/>
        </p:nvSpPr>
        <p:spPr>
          <a:xfrm>
            <a:off x="355580" y="6383374"/>
            <a:ext cx="12016955" cy="400110"/>
          </a:xfrm>
          <a:prstGeom prst="rect">
            <a:avLst/>
          </a:prstGeom>
          <a:noFill/>
        </p:spPr>
        <p:txBody>
          <a:bodyPr wrap="square" rtlCol="0">
            <a:spAutoFit/>
          </a:bodyPr>
          <a:lstStyle/>
          <a:p>
            <a:r>
              <a:rPr lang="en-US" sz="2000" dirty="0">
                <a:solidFill>
                  <a:schemeClr val="bg1"/>
                </a:solidFill>
              </a:rPr>
              <a:t>Note: The O(n^2) algorithms are so slow that we can barely see the other data. Let’s remove them !</a:t>
            </a:r>
          </a:p>
        </p:txBody>
      </p:sp>
      <p:sp>
        <p:nvSpPr>
          <p:cNvPr id="7" name="Title 6">
            <a:extLst>
              <a:ext uri="{FF2B5EF4-FFF2-40B4-BE49-F238E27FC236}">
                <a16:creationId xmlns:a16="http://schemas.microsoft.com/office/drawing/2014/main" id="{312ADC98-E773-45B7-9C42-E39A7A5FB9EB}"/>
              </a:ext>
            </a:extLst>
          </p:cNvPr>
          <p:cNvSpPr>
            <a:spLocks noGrp="1"/>
          </p:cNvSpPr>
          <p:nvPr>
            <p:ph type="title"/>
          </p:nvPr>
        </p:nvSpPr>
        <p:spPr/>
        <p:txBody>
          <a:bodyPr/>
          <a:lstStyle/>
          <a:p>
            <a:endParaRPr lang="en-US" dirty="0"/>
          </a:p>
        </p:txBody>
      </p:sp>
      <p:pic>
        <p:nvPicPr>
          <p:cNvPr id="15" name="Content Placeholder 14" descr="Chart, line chart&#10;&#10;Description automatically generated">
            <a:extLst>
              <a:ext uri="{FF2B5EF4-FFF2-40B4-BE49-F238E27FC236}">
                <a16:creationId xmlns:a16="http://schemas.microsoft.com/office/drawing/2014/main" id="{6CD115F3-D967-4482-B1F6-5B902644868D}"/>
              </a:ext>
            </a:extLst>
          </p:cNvPr>
          <p:cNvPicPr>
            <a:picLocks noGrp="1" noChangeAspect="1"/>
          </p:cNvPicPr>
          <p:nvPr>
            <p:ph idx="1"/>
          </p:nvPr>
        </p:nvPicPr>
        <p:blipFill>
          <a:blip r:embed="rId3"/>
          <a:stretch>
            <a:fillRect/>
          </a:stretch>
        </p:blipFill>
        <p:spPr>
          <a:xfrm>
            <a:off x="5685" y="-1"/>
            <a:ext cx="12174091" cy="6400801"/>
          </a:xfrm>
        </p:spPr>
      </p:pic>
    </p:spTree>
    <p:extLst>
      <p:ext uri="{BB962C8B-B14F-4D97-AF65-F5344CB8AC3E}">
        <p14:creationId xmlns:p14="http://schemas.microsoft.com/office/powerpoint/2010/main" val="341700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2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399"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A3E0404-86A9-40FA-8DB8-302414EE2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A79B7A56-6238-4FAE-8EAF-08D08D10833C}"/>
              </a:ext>
            </a:extLst>
          </p:cNvPr>
          <p:cNvSpPr txBox="1"/>
          <p:nvPr/>
        </p:nvSpPr>
        <p:spPr>
          <a:xfrm>
            <a:off x="355580" y="6383374"/>
            <a:ext cx="12016955" cy="400110"/>
          </a:xfrm>
          <a:prstGeom prst="rect">
            <a:avLst/>
          </a:prstGeom>
          <a:noFill/>
        </p:spPr>
        <p:txBody>
          <a:bodyPr wrap="square" rtlCol="0">
            <a:spAutoFit/>
          </a:bodyPr>
          <a:lstStyle/>
          <a:p>
            <a:r>
              <a:rPr lang="en-US" sz="2000" dirty="0">
                <a:solidFill>
                  <a:schemeClr val="bg1"/>
                </a:solidFill>
              </a:rPr>
              <a:t>Note: Now the Vector Based Min Heap is obscuring the other data… Let’s remove it !</a:t>
            </a:r>
          </a:p>
        </p:txBody>
      </p:sp>
      <p:sp>
        <p:nvSpPr>
          <p:cNvPr id="7" name="Title 6">
            <a:extLst>
              <a:ext uri="{FF2B5EF4-FFF2-40B4-BE49-F238E27FC236}">
                <a16:creationId xmlns:a16="http://schemas.microsoft.com/office/drawing/2014/main" id="{312ADC98-E773-45B7-9C42-E39A7A5FB9EB}"/>
              </a:ext>
            </a:extLst>
          </p:cNvPr>
          <p:cNvSpPr>
            <a:spLocks noGrp="1"/>
          </p:cNvSpPr>
          <p:nvPr>
            <p:ph type="title"/>
          </p:nvPr>
        </p:nvSpPr>
        <p:spPr/>
        <p:txBody>
          <a:bodyPr/>
          <a:lstStyle/>
          <a:p>
            <a:endParaRPr lang="en-US" dirty="0"/>
          </a:p>
        </p:txBody>
      </p:sp>
      <p:pic>
        <p:nvPicPr>
          <p:cNvPr id="12" name="Content Placeholder 11" descr="Chart, line chart&#10;&#10;Description automatically generated">
            <a:extLst>
              <a:ext uri="{FF2B5EF4-FFF2-40B4-BE49-F238E27FC236}">
                <a16:creationId xmlns:a16="http://schemas.microsoft.com/office/drawing/2014/main" id="{C2DDFE3B-EA2B-42E5-B83F-A6BC14267F20}"/>
              </a:ext>
            </a:extLst>
          </p:cNvPr>
          <p:cNvPicPr>
            <a:picLocks noGrp="1" noChangeAspect="1"/>
          </p:cNvPicPr>
          <p:nvPr>
            <p:ph idx="1"/>
          </p:nvPr>
        </p:nvPicPr>
        <p:blipFill>
          <a:blip r:embed="rId3"/>
          <a:stretch>
            <a:fillRect/>
          </a:stretch>
        </p:blipFill>
        <p:spPr>
          <a:xfrm>
            <a:off x="-7129" y="-1"/>
            <a:ext cx="12199130" cy="6400801"/>
          </a:xfrm>
        </p:spPr>
      </p:pic>
    </p:spTree>
    <p:extLst>
      <p:ext uri="{BB962C8B-B14F-4D97-AF65-F5344CB8AC3E}">
        <p14:creationId xmlns:p14="http://schemas.microsoft.com/office/powerpoint/2010/main" val="727249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2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399"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A3E0404-86A9-40FA-8DB8-302414EE2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A79B7A56-6238-4FAE-8EAF-08D08D10833C}"/>
              </a:ext>
            </a:extLst>
          </p:cNvPr>
          <p:cNvSpPr txBox="1"/>
          <p:nvPr/>
        </p:nvSpPr>
        <p:spPr>
          <a:xfrm>
            <a:off x="355580" y="6383374"/>
            <a:ext cx="12016955" cy="400110"/>
          </a:xfrm>
          <a:prstGeom prst="rect">
            <a:avLst/>
          </a:prstGeom>
          <a:noFill/>
        </p:spPr>
        <p:txBody>
          <a:bodyPr wrap="square" rtlCol="0">
            <a:spAutoFit/>
          </a:bodyPr>
          <a:lstStyle/>
          <a:p>
            <a:r>
              <a:rPr lang="en-US" sz="2000" dirty="0">
                <a:solidFill>
                  <a:schemeClr val="bg1"/>
                </a:solidFill>
              </a:rPr>
              <a:t>Note: Now the STL PQ is the culprit… Let’s remove it !</a:t>
            </a:r>
          </a:p>
        </p:txBody>
      </p:sp>
      <p:sp>
        <p:nvSpPr>
          <p:cNvPr id="7" name="Title 6">
            <a:extLst>
              <a:ext uri="{FF2B5EF4-FFF2-40B4-BE49-F238E27FC236}">
                <a16:creationId xmlns:a16="http://schemas.microsoft.com/office/drawing/2014/main" id="{312ADC98-E773-45B7-9C42-E39A7A5FB9EB}"/>
              </a:ext>
            </a:extLst>
          </p:cNvPr>
          <p:cNvSpPr>
            <a:spLocks noGrp="1"/>
          </p:cNvSpPr>
          <p:nvPr>
            <p:ph type="title"/>
          </p:nvPr>
        </p:nvSpPr>
        <p:spPr/>
        <p:txBody>
          <a:bodyPr/>
          <a:lstStyle/>
          <a:p>
            <a:endParaRPr lang="en-US" dirty="0"/>
          </a:p>
        </p:txBody>
      </p:sp>
      <p:pic>
        <p:nvPicPr>
          <p:cNvPr id="5" name="Content Placeholder 4" descr="Chart, line chart&#10;&#10;Description automatically generated">
            <a:extLst>
              <a:ext uri="{FF2B5EF4-FFF2-40B4-BE49-F238E27FC236}">
                <a16:creationId xmlns:a16="http://schemas.microsoft.com/office/drawing/2014/main" id="{A2318CBD-FEFF-48D9-99F1-7D33EE2157FA}"/>
              </a:ext>
            </a:extLst>
          </p:cNvPr>
          <p:cNvPicPr>
            <a:picLocks noGrp="1" noChangeAspect="1"/>
          </p:cNvPicPr>
          <p:nvPr>
            <p:ph idx="1"/>
          </p:nvPr>
        </p:nvPicPr>
        <p:blipFill>
          <a:blip r:embed="rId3"/>
          <a:stretch>
            <a:fillRect/>
          </a:stretch>
        </p:blipFill>
        <p:spPr>
          <a:xfrm>
            <a:off x="5685" y="0"/>
            <a:ext cx="12180630" cy="6400800"/>
          </a:xfrm>
        </p:spPr>
      </p:pic>
    </p:spTree>
    <p:extLst>
      <p:ext uri="{BB962C8B-B14F-4D97-AF65-F5344CB8AC3E}">
        <p14:creationId xmlns:p14="http://schemas.microsoft.com/office/powerpoint/2010/main" val="3551274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8" name="Rectangle 25">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Content Placeholder 18" descr="Text&#10;&#10;Description automatically generated">
            <a:extLst>
              <a:ext uri="{FF2B5EF4-FFF2-40B4-BE49-F238E27FC236}">
                <a16:creationId xmlns:a16="http://schemas.microsoft.com/office/drawing/2014/main" id="{D694F146-239B-404D-97C3-EBBF567EFED3}"/>
              </a:ext>
            </a:extLst>
          </p:cNvPr>
          <p:cNvPicPr>
            <a:picLocks noChangeAspect="1"/>
          </p:cNvPicPr>
          <p:nvPr/>
        </p:nvPicPr>
        <p:blipFill>
          <a:blip r:embed="rId3"/>
          <a:stretch>
            <a:fillRect/>
          </a:stretch>
        </p:blipFill>
        <p:spPr>
          <a:xfrm>
            <a:off x="152795" y="263651"/>
            <a:ext cx="11886410" cy="4170389"/>
          </a:xfrm>
          <a:prstGeom prst="rect">
            <a:avLst/>
          </a:prstGeom>
        </p:spPr>
      </p:pic>
      <p:sp>
        <p:nvSpPr>
          <p:cNvPr id="39" name="Rectangle 27">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633998" y="4905301"/>
            <a:ext cx="4988879" cy="1554485"/>
          </a:xfrm>
        </p:spPr>
        <p:txBody>
          <a:bodyPr vert="horz" lIns="91440" tIns="45720" rIns="91440" bIns="45720" rtlCol="0" anchor="ctr">
            <a:normAutofit/>
          </a:bodyPr>
          <a:lstStyle/>
          <a:p>
            <a:r>
              <a:rPr lang="en-US" sz="3400" dirty="0">
                <a:solidFill>
                  <a:srgbClr val="FFFFFF"/>
                </a:solidFill>
              </a:rPr>
              <a:t>Code Snippet: </a:t>
            </a:r>
            <a:br>
              <a:rPr lang="en-US" sz="3400" dirty="0">
                <a:solidFill>
                  <a:srgbClr val="FFFFFF"/>
                </a:solidFill>
              </a:rPr>
            </a:br>
            <a:r>
              <a:rPr lang="en-US" sz="3400" dirty="0" err="1">
                <a:solidFill>
                  <a:srgbClr val="FFFFFF"/>
                </a:solidFill>
              </a:rPr>
              <a:t>Inorder</a:t>
            </a:r>
            <a:r>
              <a:rPr lang="en-US" sz="3400" dirty="0">
                <a:solidFill>
                  <a:srgbClr val="FFFFFF"/>
                </a:solidFill>
              </a:rPr>
              <a:t> Traversal</a:t>
            </a:r>
            <a:br>
              <a:rPr lang="en-US" sz="3400" dirty="0">
                <a:solidFill>
                  <a:srgbClr val="FFFFFF"/>
                </a:solidFill>
              </a:rPr>
            </a:br>
            <a:r>
              <a:rPr lang="en-US" sz="3400" dirty="0">
                <a:solidFill>
                  <a:srgbClr val="FFFFFF"/>
                </a:solidFill>
              </a:rPr>
              <a:t>(Recursive)</a:t>
            </a:r>
          </a:p>
        </p:txBody>
      </p:sp>
      <p:cxnSp>
        <p:nvCxnSpPr>
          <p:cNvPr id="40" name="Straight Connector 29">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547799"/>
            </a:solidFill>
          </a:ln>
        </p:spPr>
        <p:style>
          <a:lnRef idx="1">
            <a:schemeClr val="accent1"/>
          </a:lnRef>
          <a:fillRef idx="0">
            <a:schemeClr val="accent1"/>
          </a:fillRef>
          <a:effectRef idx="0">
            <a:schemeClr val="accent1"/>
          </a:effectRef>
          <a:fontRef idx="minor">
            <a:schemeClr val="tx1"/>
          </a:fontRef>
        </p:style>
      </p:cxnSp>
      <p:pic>
        <p:nvPicPr>
          <p:cNvPr id="46" name="Content Placeholder 45" descr="Diagram&#10;&#10;Description automatically generated">
            <a:extLst>
              <a:ext uri="{FF2B5EF4-FFF2-40B4-BE49-F238E27FC236}">
                <a16:creationId xmlns:a16="http://schemas.microsoft.com/office/drawing/2014/main" id="{8A19652E-F0EA-47F7-9E4C-FDCC8B3B442D}"/>
              </a:ext>
            </a:extLst>
          </p:cNvPr>
          <p:cNvPicPr>
            <a:picLocks noGrp="1" noChangeAspect="1"/>
          </p:cNvPicPr>
          <p:nvPr>
            <p:ph idx="1"/>
          </p:nvPr>
        </p:nvPicPr>
        <p:blipFill>
          <a:blip r:embed="rId4"/>
          <a:stretch>
            <a:fillRect/>
          </a:stretch>
        </p:blipFill>
        <p:spPr>
          <a:xfrm>
            <a:off x="6956068" y="4701618"/>
            <a:ext cx="4206733" cy="2035516"/>
          </a:xfrm>
        </p:spPr>
      </p:pic>
    </p:spTree>
    <p:extLst>
      <p:ext uri="{BB962C8B-B14F-4D97-AF65-F5344CB8AC3E}">
        <p14:creationId xmlns:p14="http://schemas.microsoft.com/office/powerpoint/2010/main" val="17053649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2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399"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A3E0404-86A9-40FA-8DB8-302414EE2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A79B7A56-6238-4FAE-8EAF-08D08D10833C}"/>
              </a:ext>
            </a:extLst>
          </p:cNvPr>
          <p:cNvSpPr txBox="1"/>
          <p:nvPr/>
        </p:nvSpPr>
        <p:spPr>
          <a:xfrm>
            <a:off x="355580" y="6383374"/>
            <a:ext cx="12016955" cy="400110"/>
          </a:xfrm>
          <a:prstGeom prst="rect">
            <a:avLst/>
          </a:prstGeom>
          <a:noFill/>
        </p:spPr>
        <p:txBody>
          <a:bodyPr wrap="square" rtlCol="0">
            <a:spAutoFit/>
          </a:bodyPr>
          <a:lstStyle/>
          <a:p>
            <a:r>
              <a:rPr lang="en-US" sz="2000" dirty="0">
                <a:solidFill>
                  <a:schemeClr val="bg1"/>
                </a:solidFill>
              </a:rPr>
              <a:t>Note: There’s some noise around N = 400,000 for std::</a:t>
            </a:r>
            <a:r>
              <a:rPr lang="en-US" sz="2000" dirty="0" err="1">
                <a:solidFill>
                  <a:schemeClr val="bg1"/>
                </a:solidFill>
              </a:rPr>
              <a:t>make_heap</a:t>
            </a:r>
            <a:r>
              <a:rPr lang="en-US" sz="2000" dirty="0">
                <a:solidFill>
                  <a:schemeClr val="bg1"/>
                </a:solidFill>
              </a:rPr>
              <a:t>()… Constant factors matter !</a:t>
            </a:r>
          </a:p>
        </p:txBody>
      </p:sp>
      <p:sp>
        <p:nvSpPr>
          <p:cNvPr id="7" name="Title 6">
            <a:extLst>
              <a:ext uri="{FF2B5EF4-FFF2-40B4-BE49-F238E27FC236}">
                <a16:creationId xmlns:a16="http://schemas.microsoft.com/office/drawing/2014/main" id="{312ADC98-E773-45B7-9C42-E39A7A5FB9EB}"/>
              </a:ext>
            </a:extLst>
          </p:cNvPr>
          <p:cNvSpPr>
            <a:spLocks noGrp="1"/>
          </p:cNvSpPr>
          <p:nvPr>
            <p:ph type="title"/>
          </p:nvPr>
        </p:nvSpPr>
        <p:spPr/>
        <p:txBody>
          <a:bodyPr/>
          <a:lstStyle/>
          <a:p>
            <a:endParaRPr lang="en-US" dirty="0"/>
          </a:p>
        </p:txBody>
      </p:sp>
      <p:pic>
        <p:nvPicPr>
          <p:cNvPr id="8" name="Content Placeholder 7" descr="Chart, line chart&#10;&#10;Description automatically generated">
            <a:extLst>
              <a:ext uri="{FF2B5EF4-FFF2-40B4-BE49-F238E27FC236}">
                <a16:creationId xmlns:a16="http://schemas.microsoft.com/office/drawing/2014/main" id="{A1DC832C-FB32-4B72-A223-B0A7AA48EEBC}"/>
              </a:ext>
            </a:extLst>
          </p:cNvPr>
          <p:cNvPicPr>
            <a:picLocks noGrp="1" noChangeAspect="1"/>
          </p:cNvPicPr>
          <p:nvPr>
            <p:ph idx="1"/>
          </p:nvPr>
        </p:nvPicPr>
        <p:blipFill>
          <a:blip r:embed="rId3"/>
          <a:stretch>
            <a:fillRect/>
          </a:stretch>
        </p:blipFill>
        <p:spPr>
          <a:xfrm>
            <a:off x="833" y="-1"/>
            <a:ext cx="12201117" cy="6400801"/>
          </a:xfrm>
        </p:spPr>
      </p:pic>
    </p:spTree>
    <p:extLst>
      <p:ext uri="{BB962C8B-B14F-4D97-AF65-F5344CB8AC3E}">
        <p14:creationId xmlns:p14="http://schemas.microsoft.com/office/powerpoint/2010/main" val="12639224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FF98A4-1C85-4E55-BE78-06BF4DBFD68D}"/>
              </a:ext>
            </a:extLst>
          </p:cNvPr>
          <p:cNvSpPr txBox="1"/>
          <p:nvPr/>
        </p:nvSpPr>
        <p:spPr>
          <a:xfrm>
            <a:off x="2200587" y="874204"/>
            <a:ext cx="8370277" cy="923330"/>
          </a:xfrm>
          <a:prstGeom prst="rect">
            <a:avLst/>
          </a:prstGeom>
          <a:noFill/>
        </p:spPr>
        <p:txBody>
          <a:bodyPr wrap="square" rtlCol="0">
            <a:spAutoFit/>
          </a:bodyPr>
          <a:lstStyle/>
          <a:p>
            <a:r>
              <a:rPr lang="en-US" sz="5400" dirty="0"/>
              <a:t>Runtime Data (Milliseconds)</a:t>
            </a:r>
          </a:p>
        </p:txBody>
      </p:sp>
      <p:pic>
        <p:nvPicPr>
          <p:cNvPr id="6" name="Picture 5">
            <a:extLst>
              <a:ext uri="{FF2B5EF4-FFF2-40B4-BE49-F238E27FC236}">
                <a16:creationId xmlns:a16="http://schemas.microsoft.com/office/drawing/2014/main" id="{9BA537F5-D566-4A9F-8550-49FA98A26753}"/>
              </a:ext>
            </a:extLst>
          </p:cNvPr>
          <p:cNvPicPr>
            <a:picLocks noChangeAspect="1"/>
          </p:cNvPicPr>
          <p:nvPr/>
        </p:nvPicPr>
        <p:blipFill>
          <a:blip r:embed="rId2"/>
          <a:stretch>
            <a:fillRect/>
          </a:stretch>
        </p:blipFill>
        <p:spPr>
          <a:xfrm>
            <a:off x="132790" y="2353236"/>
            <a:ext cx="11948682" cy="3183401"/>
          </a:xfrm>
          <a:prstGeom prst="rect">
            <a:avLst/>
          </a:prstGeom>
        </p:spPr>
      </p:pic>
    </p:spTree>
    <p:extLst>
      <p:ext uri="{BB962C8B-B14F-4D97-AF65-F5344CB8AC3E}">
        <p14:creationId xmlns:p14="http://schemas.microsoft.com/office/powerpoint/2010/main" val="7383927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FF98A4-1C85-4E55-BE78-06BF4DBFD68D}"/>
              </a:ext>
            </a:extLst>
          </p:cNvPr>
          <p:cNvSpPr txBox="1"/>
          <p:nvPr/>
        </p:nvSpPr>
        <p:spPr>
          <a:xfrm>
            <a:off x="2200587" y="874204"/>
            <a:ext cx="8370277" cy="923330"/>
          </a:xfrm>
          <a:prstGeom prst="rect">
            <a:avLst/>
          </a:prstGeom>
          <a:noFill/>
        </p:spPr>
        <p:txBody>
          <a:bodyPr wrap="square" rtlCol="0">
            <a:spAutoFit/>
          </a:bodyPr>
          <a:lstStyle/>
          <a:p>
            <a:r>
              <a:rPr lang="en-US" sz="5400" dirty="0"/>
              <a:t>Runtime Data (Seconds)</a:t>
            </a:r>
          </a:p>
        </p:txBody>
      </p:sp>
      <p:pic>
        <p:nvPicPr>
          <p:cNvPr id="4" name="Picture 3">
            <a:extLst>
              <a:ext uri="{FF2B5EF4-FFF2-40B4-BE49-F238E27FC236}">
                <a16:creationId xmlns:a16="http://schemas.microsoft.com/office/drawing/2014/main" id="{263CFA13-804F-4F33-87A6-B523E05FA487}"/>
              </a:ext>
            </a:extLst>
          </p:cNvPr>
          <p:cNvPicPr>
            <a:picLocks noChangeAspect="1"/>
          </p:cNvPicPr>
          <p:nvPr/>
        </p:nvPicPr>
        <p:blipFill>
          <a:blip r:embed="rId2"/>
          <a:stretch>
            <a:fillRect/>
          </a:stretch>
        </p:blipFill>
        <p:spPr>
          <a:xfrm>
            <a:off x="-546222" y="2318384"/>
            <a:ext cx="12636238" cy="3358516"/>
          </a:xfrm>
          <a:prstGeom prst="rect">
            <a:avLst/>
          </a:prstGeom>
        </p:spPr>
      </p:pic>
    </p:spTree>
    <p:extLst>
      <p:ext uri="{BB962C8B-B14F-4D97-AF65-F5344CB8AC3E}">
        <p14:creationId xmlns:p14="http://schemas.microsoft.com/office/powerpoint/2010/main" val="4276538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FF98A4-1C85-4E55-BE78-06BF4DBFD68D}"/>
              </a:ext>
            </a:extLst>
          </p:cNvPr>
          <p:cNvSpPr txBox="1"/>
          <p:nvPr/>
        </p:nvSpPr>
        <p:spPr>
          <a:xfrm>
            <a:off x="2200587" y="874204"/>
            <a:ext cx="8370277" cy="923330"/>
          </a:xfrm>
          <a:prstGeom prst="rect">
            <a:avLst/>
          </a:prstGeom>
          <a:noFill/>
        </p:spPr>
        <p:txBody>
          <a:bodyPr wrap="square" rtlCol="0">
            <a:spAutoFit/>
          </a:bodyPr>
          <a:lstStyle/>
          <a:p>
            <a:r>
              <a:rPr lang="en-US" sz="5400" dirty="0"/>
              <a:t>Runtime Data (Minutes)</a:t>
            </a:r>
          </a:p>
        </p:txBody>
      </p:sp>
      <p:pic>
        <p:nvPicPr>
          <p:cNvPr id="5" name="Picture 4">
            <a:extLst>
              <a:ext uri="{FF2B5EF4-FFF2-40B4-BE49-F238E27FC236}">
                <a16:creationId xmlns:a16="http://schemas.microsoft.com/office/drawing/2014/main" id="{D86A6038-838A-40EF-AA8D-F702656FB40C}"/>
              </a:ext>
            </a:extLst>
          </p:cNvPr>
          <p:cNvPicPr>
            <a:picLocks noChangeAspect="1"/>
          </p:cNvPicPr>
          <p:nvPr/>
        </p:nvPicPr>
        <p:blipFill>
          <a:blip r:embed="rId2"/>
          <a:stretch>
            <a:fillRect/>
          </a:stretch>
        </p:blipFill>
        <p:spPr>
          <a:xfrm>
            <a:off x="-574432" y="2337434"/>
            <a:ext cx="12575932" cy="3491865"/>
          </a:xfrm>
          <a:prstGeom prst="rect">
            <a:avLst/>
          </a:prstGeom>
        </p:spPr>
      </p:pic>
    </p:spTree>
    <p:extLst>
      <p:ext uri="{BB962C8B-B14F-4D97-AF65-F5344CB8AC3E}">
        <p14:creationId xmlns:p14="http://schemas.microsoft.com/office/powerpoint/2010/main" val="13273315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FF98A4-1C85-4E55-BE78-06BF4DBFD68D}"/>
              </a:ext>
            </a:extLst>
          </p:cNvPr>
          <p:cNvSpPr txBox="1"/>
          <p:nvPr/>
        </p:nvSpPr>
        <p:spPr>
          <a:xfrm>
            <a:off x="2200587" y="874204"/>
            <a:ext cx="8370277" cy="923330"/>
          </a:xfrm>
          <a:prstGeom prst="rect">
            <a:avLst/>
          </a:prstGeom>
          <a:noFill/>
        </p:spPr>
        <p:txBody>
          <a:bodyPr wrap="square" rtlCol="0">
            <a:spAutoFit/>
          </a:bodyPr>
          <a:lstStyle/>
          <a:p>
            <a:r>
              <a:rPr lang="en-US" sz="5400" dirty="0"/>
              <a:t>Runtime Data (Hours)</a:t>
            </a:r>
          </a:p>
        </p:txBody>
      </p:sp>
      <p:pic>
        <p:nvPicPr>
          <p:cNvPr id="4" name="Picture 3">
            <a:extLst>
              <a:ext uri="{FF2B5EF4-FFF2-40B4-BE49-F238E27FC236}">
                <a16:creationId xmlns:a16="http://schemas.microsoft.com/office/drawing/2014/main" id="{32916CB8-54EC-4E7F-A159-94B12FED92F1}"/>
              </a:ext>
            </a:extLst>
          </p:cNvPr>
          <p:cNvPicPr>
            <a:picLocks noChangeAspect="1"/>
          </p:cNvPicPr>
          <p:nvPr/>
        </p:nvPicPr>
        <p:blipFill>
          <a:blip r:embed="rId2"/>
          <a:stretch>
            <a:fillRect/>
          </a:stretch>
        </p:blipFill>
        <p:spPr>
          <a:xfrm>
            <a:off x="-554594" y="2318384"/>
            <a:ext cx="12527519" cy="3387091"/>
          </a:xfrm>
          <a:prstGeom prst="rect">
            <a:avLst/>
          </a:prstGeom>
        </p:spPr>
      </p:pic>
    </p:spTree>
    <p:extLst>
      <p:ext uri="{BB962C8B-B14F-4D97-AF65-F5344CB8AC3E}">
        <p14:creationId xmlns:p14="http://schemas.microsoft.com/office/powerpoint/2010/main" val="4061252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FF98A4-1C85-4E55-BE78-06BF4DBFD68D}"/>
              </a:ext>
            </a:extLst>
          </p:cNvPr>
          <p:cNvSpPr txBox="1"/>
          <p:nvPr/>
        </p:nvSpPr>
        <p:spPr>
          <a:xfrm>
            <a:off x="1062191" y="902779"/>
            <a:ext cx="4433734" cy="1015663"/>
          </a:xfrm>
          <a:prstGeom prst="rect">
            <a:avLst/>
          </a:prstGeom>
          <a:noFill/>
        </p:spPr>
        <p:txBody>
          <a:bodyPr wrap="square" rtlCol="0">
            <a:spAutoFit/>
          </a:bodyPr>
          <a:lstStyle/>
          <a:p>
            <a:r>
              <a:rPr lang="en-US" sz="6000" dirty="0"/>
              <a:t>THE END . . .</a:t>
            </a:r>
          </a:p>
        </p:txBody>
      </p:sp>
      <p:pic>
        <p:nvPicPr>
          <p:cNvPr id="7" name="Graphic 6" descr="Cat outline">
            <a:extLst>
              <a:ext uri="{FF2B5EF4-FFF2-40B4-BE49-F238E27FC236}">
                <a16:creationId xmlns:a16="http://schemas.microsoft.com/office/drawing/2014/main" id="{FBB67F72-AA23-4198-91C9-1A5E36E923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95616" y="295579"/>
            <a:ext cx="914400" cy="914400"/>
          </a:xfrm>
          <a:prstGeom prst="rect">
            <a:avLst/>
          </a:prstGeom>
        </p:spPr>
      </p:pic>
      <p:pic>
        <p:nvPicPr>
          <p:cNvPr id="9" name="Graphic 8" descr="Cat with solid fill">
            <a:extLst>
              <a:ext uri="{FF2B5EF4-FFF2-40B4-BE49-F238E27FC236}">
                <a16:creationId xmlns:a16="http://schemas.microsoft.com/office/drawing/2014/main" id="{5D9CC85D-9784-4BDE-B5FF-85294DFC7C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10302" y="1061192"/>
            <a:ext cx="914400" cy="914400"/>
          </a:xfrm>
          <a:prstGeom prst="rect">
            <a:avLst/>
          </a:prstGeom>
        </p:spPr>
      </p:pic>
      <p:pic>
        <p:nvPicPr>
          <p:cNvPr id="11" name="Graphic 10" descr="Kitten outline">
            <a:extLst>
              <a:ext uri="{FF2B5EF4-FFF2-40B4-BE49-F238E27FC236}">
                <a16:creationId xmlns:a16="http://schemas.microsoft.com/office/drawing/2014/main" id="{14158455-309D-4929-849D-AABF2D49B7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4050" y="1154042"/>
            <a:ext cx="914400" cy="914400"/>
          </a:xfrm>
          <a:prstGeom prst="rect">
            <a:avLst/>
          </a:prstGeom>
        </p:spPr>
      </p:pic>
      <p:pic>
        <p:nvPicPr>
          <p:cNvPr id="13" name="Graphic 12" descr="Kitten with solid fill">
            <a:extLst>
              <a:ext uri="{FF2B5EF4-FFF2-40B4-BE49-F238E27FC236}">
                <a16:creationId xmlns:a16="http://schemas.microsoft.com/office/drawing/2014/main" id="{B6AFCABF-09D1-4003-8C53-F40CF31DF8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216" y="359854"/>
            <a:ext cx="914400" cy="914400"/>
          </a:xfrm>
          <a:prstGeom prst="rect">
            <a:avLst/>
          </a:prstGeom>
        </p:spPr>
      </p:pic>
      <p:pic>
        <p:nvPicPr>
          <p:cNvPr id="15" name="Picture 14" descr="Cat under blankets">
            <a:extLst>
              <a:ext uri="{FF2B5EF4-FFF2-40B4-BE49-F238E27FC236}">
                <a16:creationId xmlns:a16="http://schemas.microsoft.com/office/drawing/2014/main" id="{C6158CA2-7CC5-40A7-900D-6EF035068E5F}"/>
              </a:ext>
            </a:extLst>
          </p:cNvPr>
          <p:cNvPicPr>
            <a:picLocks noChangeAspect="1"/>
          </p:cNvPicPr>
          <p:nvPr/>
        </p:nvPicPr>
        <p:blipFill>
          <a:blip r:embed="rId10"/>
          <a:stretch>
            <a:fillRect/>
          </a:stretch>
        </p:blipFill>
        <p:spPr>
          <a:xfrm>
            <a:off x="5743575" y="1975592"/>
            <a:ext cx="6448425" cy="4423550"/>
          </a:xfrm>
          <a:prstGeom prst="rect">
            <a:avLst/>
          </a:prstGeom>
          <a:effectLst>
            <a:softEdge rad="317500"/>
          </a:effectLst>
        </p:spPr>
      </p:pic>
    </p:spTree>
    <p:extLst>
      <p:ext uri="{BB962C8B-B14F-4D97-AF65-F5344CB8AC3E}">
        <p14:creationId xmlns:p14="http://schemas.microsoft.com/office/powerpoint/2010/main" val="52881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249040" y="516836"/>
            <a:ext cx="3694310" cy="1961086"/>
          </a:xfrm>
        </p:spPr>
        <p:txBody>
          <a:bodyPr vert="horz" lIns="91440" tIns="45720" rIns="91440" bIns="45720" rtlCol="0">
            <a:noAutofit/>
          </a:bodyPr>
          <a:lstStyle/>
          <a:p>
            <a:r>
              <a:rPr lang="en-US" sz="3200" dirty="0">
                <a:solidFill>
                  <a:srgbClr val="FFFFFF"/>
                </a:solidFill>
              </a:rPr>
              <a:t>Property 3 : </a:t>
            </a:r>
            <a:br>
              <a:rPr lang="en-US" sz="3200" dirty="0">
                <a:solidFill>
                  <a:srgbClr val="FFFFFF"/>
                </a:solidFill>
              </a:rPr>
            </a:br>
            <a:r>
              <a:rPr lang="en-US" sz="3200" dirty="0">
                <a:solidFill>
                  <a:srgbClr val="FFFFFF"/>
                </a:solidFill>
              </a:rPr>
              <a:t>Catalan Formula for Number of Trees</a:t>
            </a:r>
          </a:p>
        </p:txBody>
      </p:sp>
      <p:cxnSp>
        <p:nvCxnSpPr>
          <p:cNvPr id="15" name="Straight Connector 14">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Text&#10;&#10;Description automatically generated with medium confidence">
            <a:extLst>
              <a:ext uri="{FF2B5EF4-FFF2-40B4-BE49-F238E27FC236}">
                <a16:creationId xmlns:a16="http://schemas.microsoft.com/office/drawing/2014/main" id="{0E7186DE-2C69-4593-9B44-D52BA229D537}"/>
              </a:ext>
            </a:extLst>
          </p:cNvPr>
          <p:cNvPicPr>
            <a:picLocks noGrp="1" noChangeAspect="1"/>
          </p:cNvPicPr>
          <p:nvPr>
            <p:ph idx="1"/>
          </p:nvPr>
        </p:nvPicPr>
        <p:blipFill>
          <a:blip r:embed="rId3"/>
          <a:stretch>
            <a:fillRect/>
          </a:stretch>
        </p:blipFill>
        <p:spPr>
          <a:xfrm>
            <a:off x="493289" y="3073735"/>
            <a:ext cx="2605615" cy="1062817"/>
          </a:xfrm>
        </p:spPr>
      </p:pic>
      <p:pic>
        <p:nvPicPr>
          <p:cNvPr id="12" name="Picture 11" descr="Diagram&#10;&#10;Description automatically generated with low confidence">
            <a:extLst>
              <a:ext uri="{FF2B5EF4-FFF2-40B4-BE49-F238E27FC236}">
                <a16:creationId xmlns:a16="http://schemas.microsoft.com/office/drawing/2014/main" id="{196BB8B7-A8AF-4825-9EC3-ED7139756AA0}"/>
              </a:ext>
            </a:extLst>
          </p:cNvPr>
          <p:cNvPicPr>
            <a:picLocks noChangeAspect="1"/>
          </p:cNvPicPr>
          <p:nvPr/>
        </p:nvPicPr>
        <p:blipFill>
          <a:blip r:embed="rId4"/>
          <a:stretch>
            <a:fillRect/>
          </a:stretch>
        </p:blipFill>
        <p:spPr>
          <a:xfrm>
            <a:off x="481983" y="4571498"/>
            <a:ext cx="2679241" cy="1062817"/>
          </a:xfrm>
          <a:prstGeom prst="rect">
            <a:avLst/>
          </a:prstGeom>
        </p:spPr>
      </p:pic>
      <p:sp>
        <p:nvSpPr>
          <p:cNvPr id="14" name="TextBox 13">
            <a:extLst>
              <a:ext uri="{FF2B5EF4-FFF2-40B4-BE49-F238E27FC236}">
                <a16:creationId xmlns:a16="http://schemas.microsoft.com/office/drawing/2014/main" id="{6D8ED90B-9B19-492F-A13C-611DEA71938E}"/>
              </a:ext>
            </a:extLst>
          </p:cNvPr>
          <p:cNvSpPr txBox="1"/>
          <p:nvPr/>
        </p:nvSpPr>
        <p:spPr>
          <a:xfrm>
            <a:off x="4358244" y="486883"/>
            <a:ext cx="7584716" cy="1138773"/>
          </a:xfrm>
          <a:prstGeom prst="rect">
            <a:avLst/>
          </a:prstGeom>
          <a:noFill/>
        </p:spPr>
        <p:txBody>
          <a:bodyPr wrap="square" rtlCol="0">
            <a:spAutoFit/>
          </a:bodyPr>
          <a:lstStyle/>
          <a:p>
            <a:r>
              <a:rPr lang="en-US" sz="3600" b="1" dirty="0"/>
              <a:t>Let :  n = 3,   </a:t>
            </a:r>
            <a:r>
              <a:rPr lang="en-US" sz="3600" b="1" dirty="0" err="1"/>
              <a:t>Inorder</a:t>
            </a:r>
            <a:r>
              <a:rPr lang="en-US" sz="3600" b="1" dirty="0"/>
              <a:t> :  20, 30, 40</a:t>
            </a:r>
          </a:p>
          <a:p>
            <a:endParaRPr lang="en-US" sz="3200" b="1" dirty="0"/>
          </a:p>
        </p:txBody>
      </p:sp>
      <p:pic>
        <p:nvPicPr>
          <p:cNvPr id="22" name="Picture 21" descr="A picture containing text, stationary, different, envelope&#10;&#10;Description automatically generated">
            <a:extLst>
              <a:ext uri="{FF2B5EF4-FFF2-40B4-BE49-F238E27FC236}">
                <a16:creationId xmlns:a16="http://schemas.microsoft.com/office/drawing/2014/main" id="{8B22603D-B2DA-4625-ABFB-FCCBC6C9F9FB}"/>
              </a:ext>
            </a:extLst>
          </p:cNvPr>
          <p:cNvPicPr>
            <a:picLocks noChangeAspect="1"/>
          </p:cNvPicPr>
          <p:nvPr/>
        </p:nvPicPr>
        <p:blipFill>
          <a:blip r:embed="rId5"/>
          <a:stretch>
            <a:fillRect/>
          </a:stretch>
        </p:blipFill>
        <p:spPr>
          <a:xfrm>
            <a:off x="4111748" y="1626916"/>
            <a:ext cx="8040637" cy="2956957"/>
          </a:xfrm>
          <a:prstGeom prst="rect">
            <a:avLst/>
          </a:prstGeom>
        </p:spPr>
      </p:pic>
      <p:sp>
        <p:nvSpPr>
          <p:cNvPr id="16" name="TextBox 15">
            <a:extLst>
              <a:ext uri="{FF2B5EF4-FFF2-40B4-BE49-F238E27FC236}">
                <a16:creationId xmlns:a16="http://schemas.microsoft.com/office/drawing/2014/main" id="{71F23F80-EF02-4CDE-B7DF-F1CD7196ED76}"/>
              </a:ext>
            </a:extLst>
          </p:cNvPr>
          <p:cNvSpPr txBox="1"/>
          <p:nvPr/>
        </p:nvSpPr>
        <p:spPr>
          <a:xfrm>
            <a:off x="4122726" y="4979913"/>
            <a:ext cx="7444792" cy="1692771"/>
          </a:xfrm>
          <a:prstGeom prst="rect">
            <a:avLst/>
          </a:prstGeom>
          <a:noFill/>
        </p:spPr>
        <p:txBody>
          <a:bodyPr wrap="square" rtlCol="0">
            <a:spAutoFit/>
          </a:bodyPr>
          <a:lstStyle/>
          <a:p>
            <a:pPr algn="ctr"/>
            <a:r>
              <a:rPr lang="en-US" sz="3600" b="1" dirty="0"/>
              <a:t>There are 5 trees </a:t>
            </a:r>
          </a:p>
          <a:p>
            <a:pPr algn="ctr"/>
            <a:r>
              <a:rPr lang="en-US" sz="3600" b="1" dirty="0"/>
              <a:t>that satisfy these conditions</a:t>
            </a:r>
          </a:p>
          <a:p>
            <a:endParaRPr lang="en-US" sz="3200" b="1" dirty="0"/>
          </a:p>
        </p:txBody>
      </p:sp>
    </p:spTree>
    <p:extLst>
      <p:ext uri="{BB962C8B-B14F-4D97-AF65-F5344CB8AC3E}">
        <p14:creationId xmlns:p14="http://schemas.microsoft.com/office/powerpoint/2010/main" val="549583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21">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614547" y="468686"/>
            <a:ext cx="6432434" cy="1450757"/>
          </a:xfrm>
        </p:spPr>
        <p:txBody>
          <a:bodyPr vert="horz" lIns="91440" tIns="45720" rIns="91440" bIns="45720" rtlCol="0">
            <a:normAutofit/>
          </a:bodyPr>
          <a:lstStyle/>
          <a:p>
            <a:br>
              <a:rPr lang="en-US" sz="2800" dirty="0"/>
            </a:br>
            <a:r>
              <a:rPr lang="en-US" sz="3200" dirty="0"/>
              <a:t>Catalan Formula – Another Approach</a:t>
            </a:r>
          </a:p>
        </p:txBody>
      </p:sp>
      <p:cxnSp>
        <p:nvCxnSpPr>
          <p:cNvPr id="24" name="Straight Connector 23">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6240" y="2267421"/>
            <a:ext cx="60350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Table 3">
            <a:extLst>
              <a:ext uri="{FF2B5EF4-FFF2-40B4-BE49-F238E27FC236}">
                <a16:creationId xmlns:a16="http://schemas.microsoft.com/office/drawing/2014/main" id="{9A69AFBD-C946-41C8-93DA-8AF7F5D6512B}"/>
              </a:ext>
            </a:extLst>
          </p:cNvPr>
          <p:cNvGraphicFramePr>
            <a:graphicFrameLocks noGrp="1"/>
          </p:cNvGraphicFramePr>
          <p:nvPr>
            <p:ph idx="1"/>
            <p:extLst>
              <p:ext uri="{D42A27DB-BD31-4B8C-83A1-F6EECF244321}">
                <p14:modId xmlns:p14="http://schemas.microsoft.com/office/powerpoint/2010/main" val="1860792006"/>
              </p:ext>
            </p:extLst>
          </p:nvPr>
        </p:nvGraphicFramePr>
        <p:xfrm>
          <a:off x="130628" y="2449138"/>
          <a:ext cx="11835744" cy="3084760"/>
        </p:xfrm>
        <a:graphic>
          <a:graphicData uri="http://schemas.openxmlformats.org/drawingml/2006/table">
            <a:tbl>
              <a:tblPr firstRow="1" bandRow="1">
                <a:tableStyleId>{5C22544A-7EE6-4342-B048-85BDC9FD1C3A}</a:tableStyleId>
              </a:tblPr>
              <a:tblGrid>
                <a:gridCol w="1479468">
                  <a:extLst>
                    <a:ext uri="{9D8B030D-6E8A-4147-A177-3AD203B41FA5}">
                      <a16:colId xmlns:a16="http://schemas.microsoft.com/office/drawing/2014/main" val="4025969802"/>
                    </a:ext>
                  </a:extLst>
                </a:gridCol>
                <a:gridCol w="1479468">
                  <a:extLst>
                    <a:ext uri="{9D8B030D-6E8A-4147-A177-3AD203B41FA5}">
                      <a16:colId xmlns:a16="http://schemas.microsoft.com/office/drawing/2014/main" val="2611918542"/>
                    </a:ext>
                  </a:extLst>
                </a:gridCol>
                <a:gridCol w="1479468">
                  <a:extLst>
                    <a:ext uri="{9D8B030D-6E8A-4147-A177-3AD203B41FA5}">
                      <a16:colId xmlns:a16="http://schemas.microsoft.com/office/drawing/2014/main" val="1174829272"/>
                    </a:ext>
                  </a:extLst>
                </a:gridCol>
                <a:gridCol w="1479468">
                  <a:extLst>
                    <a:ext uri="{9D8B030D-6E8A-4147-A177-3AD203B41FA5}">
                      <a16:colId xmlns:a16="http://schemas.microsoft.com/office/drawing/2014/main" val="1590626879"/>
                    </a:ext>
                  </a:extLst>
                </a:gridCol>
                <a:gridCol w="1479468">
                  <a:extLst>
                    <a:ext uri="{9D8B030D-6E8A-4147-A177-3AD203B41FA5}">
                      <a16:colId xmlns:a16="http://schemas.microsoft.com/office/drawing/2014/main" val="1986364071"/>
                    </a:ext>
                  </a:extLst>
                </a:gridCol>
                <a:gridCol w="1479468">
                  <a:extLst>
                    <a:ext uri="{9D8B030D-6E8A-4147-A177-3AD203B41FA5}">
                      <a16:colId xmlns:a16="http://schemas.microsoft.com/office/drawing/2014/main" val="1208123933"/>
                    </a:ext>
                  </a:extLst>
                </a:gridCol>
                <a:gridCol w="1479468">
                  <a:extLst>
                    <a:ext uri="{9D8B030D-6E8A-4147-A177-3AD203B41FA5}">
                      <a16:colId xmlns:a16="http://schemas.microsoft.com/office/drawing/2014/main" val="2069146585"/>
                    </a:ext>
                  </a:extLst>
                </a:gridCol>
                <a:gridCol w="1479468">
                  <a:extLst>
                    <a:ext uri="{9D8B030D-6E8A-4147-A177-3AD203B41FA5}">
                      <a16:colId xmlns:a16="http://schemas.microsoft.com/office/drawing/2014/main" val="1120786718"/>
                    </a:ext>
                  </a:extLst>
                </a:gridCol>
              </a:tblGrid>
              <a:tr h="1542380">
                <a:tc>
                  <a:txBody>
                    <a:bodyPr/>
                    <a:lstStyle/>
                    <a:p>
                      <a:pPr algn="ctr"/>
                      <a:endParaRPr lang="en-US" sz="2400" dirty="0"/>
                    </a:p>
                    <a:p>
                      <a:pPr algn="ctr"/>
                      <a:r>
                        <a:rPr lang="en-US" sz="2400" dirty="0"/>
                        <a:t>N :</a:t>
                      </a:r>
                    </a:p>
                  </a:txBody>
                  <a:tcPr>
                    <a:solidFill>
                      <a:schemeClr val="tx1">
                        <a:lumMod val="65000"/>
                        <a:lumOff val="35000"/>
                      </a:schemeClr>
                    </a:solidFill>
                  </a:tcPr>
                </a:tc>
                <a:tc>
                  <a:txBody>
                    <a:bodyPr/>
                    <a:lstStyle/>
                    <a:p>
                      <a:pPr algn="ctr"/>
                      <a:endParaRPr lang="en-US" sz="2400" dirty="0"/>
                    </a:p>
                    <a:p>
                      <a:pPr algn="ctr"/>
                      <a:r>
                        <a:rPr lang="en-US" sz="2400" dirty="0"/>
                        <a:t>0</a:t>
                      </a:r>
                    </a:p>
                  </a:txBody>
                  <a:tcPr>
                    <a:solidFill>
                      <a:schemeClr val="tx1">
                        <a:lumMod val="65000"/>
                        <a:lumOff val="35000"/>
                      </a:schemeClr>
                    </a:solidFill>
                  </a:tcPr>
                </a:tc>
                <a:tc>
                  <a:txBody>
                    <a:bodyPr/>
                    <a:lstStyle/>
                    <a:p>
                      <a:pPr algn="ctr"/>
                      <a:endParaRPr lang="en-US" sz="2400" dirty="0"/>
                    </a:p>
                    <a:p>
                      <a:pPr algn="ctr"/>
                      <a:r>
                        <a:rPr lang="en-US" sz="2400" dirty="0"/>
                        <a:t>1</a:t>
                      </a:r>
                    </a:p>
                  </a:txBody>
                  <a:tcPr>
                    <a:solidFill>
                      <a:schemeClr val="tx1">
                        <a:lumMod val="65000"/>
                        <a:lumOff val="35000"/>
                      </a:schemeClr>
                    </a:solidFill>
                  </a:tcPr>
                </a:tc>
                <a:tc>
                  <a:txBody>
                    <a:bodyPr/>
                    <a:lstStyle/>
                    <a:p>
                      <a:pPr algn="ctr"/>
                      <a:endParaRPr lang="en-US" sz="2400" dirty="0"/>
                    </a:p>
                    <a:p>
                      <a:pPr algn="ctr"/>
                      <a:r>
                        <a:rPr lang="en-US" sz="2400" dirty="0"/>
                        <a:t>2</a:t>
                      </a:r>
                    </a:p>
                  </a:txBody>
                  <a:tcPr>
                    <a:solidFill>
                      <a:schemeClr val="tx1">
                        <a:lumMod val="65000"/>
                        <a:lumOff val="35000"/>
                      </a:schemeClr>
                    </a:solidFill>
                  </a:tcPr>
                </a:tc>
                <a:tc>
                  <a:txBody>
                    <a:bodyPr/>
                    <a:lstStyle/>
                    <a:p>
                      <a:pPr algn="ctr"/>
                      <a:endParaRPr lang="en-US" sz="2400" dirty="0"/>
                    </a:p>
                    <a:p>
                      <a:pPr algn="ctr"/>
                      <a:r>
                        <a:rPr lang="en-US" sz="2400" dirty="0"/>
                        <a:t>3</a:t>
                      </a:r>
                    </a:p>
                  </a:txBody>
                  <a:tcPr>
                    <a:solidFill>
                      <a:schemeClr val="tx1">
                        <a:lumMod val="65000"/>
                        <a:lumOff val="35000"/>
                      </a:schemeClr>
                    </a:solidFill>
                  </a:tcPr>
                </a:tc>
                <a:tc>
                  <a:txBody>
                    <a:bodyPr/>
                    <a:lstStyle/>
                    <a:p>
                      <a:pPr algn="ctr"/>
                      <a:endParaRPr lang="en-US" sz="2400" dirty="0"/>
                    </a:p>
                    <a:p>
                      <a:pPr algn="ctr"/>
                      <a:r>
                        <a:rPr lang="en-US" sz="2400" dirty="0"/>
                        <a:t>4</a:t>
                      </a:r>
                    </a:p>
                  </a:txBody>
                  <a:tcPr>
                    <a:solidFill>
                      <a:schemeClr val="tx1">
                        <a:lumMod val="65000"/>
                        <a:lumOff val="35000"/>
                      </a:schemeClr>
                    </a:solidFill>
                  </a:tcPr>
                </a:tc>
                <a:tc>
                  <a:txBody>
                    <a:bodyPr/>
                    <a:lstStyle/>
                    <a:p>
                      <a:pPr algn="ctr"/>
                      <a:endParaRPr lang="en-US" sz="2400" dirty="0"/>
                    </a:p>
                    <a:p>
                      <a:pPr algn="ctr"/>
                      <a:r>
                        <a:rPr lang="en-US" sz="2400" dirty="0"/>
                        <a:t>5</a:t>
                      </a:r>
                    </a:p>
                  </a:txBody>
                  <a:tcPr>
                    <a:solidFill>
                      <a:schemeClr val="tx1">
                        <a:lumMod val="65000"/>
                        <a:lumOff val="35000"/>
                      </a:schemeClr>
                    </a:solidFill>
                  </a:tcPr>
                </a:tc>
                <a:tc>
                  <a:txBody>
                    <a:bodyPr/>
                    <a:lstStyle/>
                    <a:p>
                      <a:pPr algn="ctr"/>
                      <a:endParaRPr lang="en-US" sz="2400" dirty="0"/>
                    </a:p>
                    <a:p>
                      <a:pPr algn="ctr"/>
                      <a:r>
                        <a:rPr lang="en-US" sz="2400" dirty="0"/>
                        <a:t>6</a:t>
                      </a:r>
                    </a:p>
                  </a:txBody>
                  <a:tcPr>
                    <a:solidFill>
                      <a:schemeClr val="tx1">
                        <a:lumMod val="65000"/>
                        <a:lumOff val="35000"/>
                      </a:schemeClr>
                    </a:solidFill>
                  </a:tcPr>
                </a:tc>
                <a:extLst>
                  <a:ext uri="{0D108BD9-81ED-4DB2-BD59-A6C34878D82A}">
                    <a16:rowId xmlns:a16="http://schemas.microsoft.com/office/drawing/2014/main" val="1108018286"/>
                  </a:ext>
                </a:extLst>
              </a:tr>
              <a:tr h="1542380">
                <a:tc>
                  <a:txBody>
                    <a:bodyPr/>
                    <a:lstStyle/>
                    <a:p>
                      <a:endParaRPr lang="en-US" dirty="0"/>
                    </a:p>
                  </a:txBody>
                  <a:tcPr/>
                </a:tc>
                <a:tc>
                  <a:txBody>
                    <a:bodyPr/>
                    <a:lstStyle/>
                    <a:p>
                      <a:pPr algn="ctr"/>
                      <a:endParaRPr lang="en-US" sz="2400" dirty="0"/>
                    </a:p>
                    <a:p>
                      <a:pPr algn="ctr"/>
                      <a:r>
                        <a:rPr lang="en-US" sz="2400" dirty="0"/>
                        <a:t>1</a:t>
                      </a:r>
                    </a:p>
                  </a:txBody>
                  <a:tcPr/>
                </a:tc>
                <a:tc>
                  <a:txBody>
                    <a:bodyPr/>
                    <a:lstStyle/>
                    <a:p>
                      <a:pPr algn="ctr"/>
                      <a:endParaRPr lang="en-US" sz="2400" dirty="0"/>
                    </a:p>
                    <a:p>
                      <a:pPr algn="ctr"/>
                      <a:r>
                        <a:rPr lang="en-US" sz="2400" dirty="0"/>
                        <a:t>1</a:t>
                      </a:r>
                    </a:p>
                  </a:txBody>
                  <a:tcPr/>
                </a:tc>
                <a:tc>
                  <a:txBody>
                    <a:bodyPr/>
                    <a:lstStyle/>
                    <a:p>
                      <a:pPr algn="ctr"/>
                      <a:endParaRPr lang="en-US" sz="2400" dirty="0"/>
                    </a:p>
                    <a:p>
                      <a:pPr algn="ctr"/>
                      <a:r>
                        <a:rPr lang="en-US" sz="2400" dirty="0"/>
                        <a:t>2</a:t>
                      </a:r>
                    </a:p>
                  </a:txBody>
                  <a:tcPr/>
                </a:tc>
                <a:tc>
                  <a:txBody>
                    <a:bodyPr/>
                    <a:lstStyle/>
                    <a:p>
                      <a:pPr algn="ctr"/>
                      <a:endParaRPr lang="en-US" sz="2400" dirty="0"/>
                    </a:p>
                    <a:p>
                      <a:pPr algn="ctr"/>
                      <a:r>
                        <a:rPr lang="en-US" sz="2400" dirty="0"/>
                        <a:t>5</a:t>
                      </a:r>
                    </a:p>
                  </a:txBody>
                  <a:tcPr/>
                </a:tc>
                <a:tc>
                  <a:txBody>
                    <a:bodyPr/>
                    <a:lstStyle/>
                    <a:p>
                      <a:pPr algn="ctr"/>
                      <a:endParaRPr lang="en-US" sz="2400" dirty="0"/>
                    </a:p>
                    <a:p>
                      <a:pPr algn="ctr"/>
                      <a:r>
                        <a:rPr lang="en-US" sz="2400" dirty="0"/>
                        <a:t>14</a:t>
                      </a:r>
                    </a:p>
                  </a:txBody>
                  <a:tcPr/>
                </a:tc>
                <a:tc>
                  <a:txBody>
                    <a:bodyPr/>
                    <a:lstStyle/>
                    <a:p>
                      <a:pPr algn="ctr"/>
                      <a:endParaRPr lang="en-US" sz="2400" dirty="0"/>
                    </a:p>
                    <a:p>
                      <a:pPr algn="ctr"/>
                      <a:r>
                        <a:rPr lang="en-US" sz="2400" dirty="0"/>
                        <a:t>42</a:t>
                      </a:r>
                    </a:p>
                  </a:txBody>
                  <a:tcPr/>
                </a:tc>
                <a:tc>
                  <a:txBody>
                    <a:bodyPr/>
                    <a:lstStyle/>
                    <a:p>
                      <a:pPr algn="ctr"/>
                      <a:endParaRPr lang="en-US" sz="2400" dirty="0"/>
                    </a:p>
                    <a:p>
                      <a:pPr algn="ctr"/>
                      <a:r>
                        <a:rPr lang="en-US" sz="2400" dirty="0"/>
                        <a:t>?</a:t>
                      </a:r>
                    </a:p>
                  </a:txBody>
                  <a:tcPr/>
                </a:tc>
                <a:extLst>
                  <a:ext uri="{0D108BD9-81ED-4DB2-BD59-A6C34878D82A}">
                    <a16:rowId xmlns:a16="http://schemas.microsoft.com/office/drawing/2014/main" val="2326464064"/>
                  </a:ext>
                </a:extLst>
              </a:tr>
            </a:tbl>
          </a:graphicData>
        </a:graphic>
      </p:graphicFrame>
      <p:sp>
        <p:nvSpPr>
          <p:cNvPr id="26" name="Rectangle 25">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Text&#10;&#10;Description automatically generated with medium confidence">
            <a:extLst>
              <a:ext uri="{FF2B5EF4-FFF2-40B4-BE49-F238E27FC236}">
                <a16:creationId xmlns:a16="http://schemas.microsoft.com/office/drawing/2014/main" id="{3A532F47-51D9-455C-9AA1-E0366555ACC1}"/>
              </a:ext>
            </a:extLst>
          </p:cNvPr>
          <p:cNvPicPr>
            <a:picLocks noChangeAspect="1"/>
          </p:cNvPicPr>
          <p:nvPr/>
        </p:nvPicPr>
        <p:blipFill>
          <a:blip r:embed="rId3"/>
          <a:stretch>
            <a:fillRect/>
          </a:stretch>
        </p:blipFill>
        <p:spPr>
          <a:xfrm>
            <a:off x="142503" y="4276671"/>
            <a:ext cx="1460065" cy="865345"/>
          </a:xfrm>
          <a:prstGeom prst="rect">
            <a:avLst/>
          </a:prstGeom>
        </p:spPr>
      </p:pic>
      <p:sp>
        <p:nvSpPr>
          <p:cNvPr id="9" name="TextBox 8">
            <a:extLst>
              <a:ext uri="{FF2B5EF4-FFF2-40B4-BE49-F238E27FC236}">
                <a16:creationId xmlns:a16="http://schemas.microsoft.com/office/drawing/2014/main" id="{E0D3D851-EF6D-4255-99E3-E37A29153E92}"/>
              </a:ext>
            </a:extLst>
          </p:cNvPr>
          <p:cNvSpPr txBox="1"/>
          <p:nvPr/>
        </p:nvSpPr>
        <p:spPr>
          <a:xfrm>
            <a:off x="510639" y="5688284"/>
            <a:ext cx="11281558" cy="461665"/>
          </a:xfrm>
          <a:prstGeom prst="rect">
            <a:avLst/>
          </a:prstGeom>
          <a:noFill/>
        </p:spPr>
        <p:txBody>
          <a:bodyPr wrap="square" rtlCol="0">
            <a:spAutoFit/>
          </a:bodyPr>
          <a:lstStyle/>
          <a:p>
            <a:r>
              <a:rPr lang="en-US" sz="2400" dirty="0"/>
              <a:t>Can we find T(6) using some other method… </a:t>
            </a:r>
          </a:p>
        </p:txBody>
      </p:sp>
    </p:spTree>
    <p:extLst>
      <p:ext uri="{BB962C8B-B14F-4D97-AF65-F5344CB8AC3E}">
        <p14:creationId xmlns:p14="http://schemas.microsoft.com/office/powerpoint/2010/main" val="3576820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249040" y="308763"/>
            <a:ext cx="3694310" cy="1729777"/>
          </a:xfrm>
        </p:spPr>
        <p:txBody>
          <a:bodyPr vert="horz" lIns="91440" tIns="45720" rIns="91440" bIns="45720" rtlCol="0">
            <a:normAutofit/>
          </a:bodyPr>
          <a:lstStyle/>
          <a:p>
            <a:r>
              <a:rPr lang="en-US" sz="3200" dirty="0">
                <a:solidFill>
                  <a:srgbClr val="FFFFFF"/>
                </a:solidFill>
              </a:rPr>
              <a:t>Recursive Formula for Number of Trees</a:t>
            </a:r>
          </a:p>
        </p:txBody>
      </p:sp>
      <p:cxnSp>
        <p:nvCxnSpPr>
          <p:cNvPr id="15" name="Straight Connector 14">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3643203-EC7C-4972-83E2-E7E18CFB8008}"/>
              </a:ext>
            </a:extLst>
          </p:cNvPr>
          <p:cNvSpPr txBox="1"/>
          <p:nvPr/>
        </p:nvSpPr>
        <p:spPr>
          <a:xfrm>
            <a:off x="5352985" y="2638787"/>
            <a:ext cx="6427337" cy="2492990"/>
          </a:xfrm>
          <a:prstGeom prst="rect">
            <a:avLst/>
          </a:prstGeom>
          <a:noFill/>
        </p:spPr>
        <p:txBody>
          <a:bodyPr wrap="square" rtlCol="0">
            <a:spAutoFit/>
          </a:bodyPr>
          <a:lstStyle/>
          <a:p>
            <a:r>
              <a:rPr lang="en-US" sz="2400" b="1" dirty="0"/>
              <a:t>T(6) = 1*42 + 1*14 + 2*5 </a:t>
            </a:r>
          </a:p>
          <a:p>
            <a:r>
              <a:rPr lang="en-US" sz="2400" b="1" dirty="0"/>
              <a:t>	+ 5*2 + 14*1 + 42*1 = 132</a:t>
            </a:r>
          </a:p>
          <a:p>
            <a:endParaRPr lang="en-US" sz="2400" b="1" dirty="0"/>
          </a:p>
          <a:p>
            <a:r>
              <a:rPr lang="en-US" sz="2400" b="1" dirty="0"/>
              <a:t>T(6) = T(0)*T(5) + T(1)*T(4) + T(2)*T(3) </a:t>
            </a:r>
          </a:p>
          <a:p>
            <a:r>
              <a:rPr lang="en-US" sz="2400" b="1" dirty="0"/>
              <a:t>	+ T(3)*T(2) + T(4)*T(1) +T(5)*T(0)</a:t>
            </a:r>
            <a:endParaRPr lang="en-US" b="1" dirty="0"/>
          </a:p>
          <a:p>
            <a:endParaRPr lang="en-US" b="1" dirty="0"/>
          </a:p>
          <a:p>
            <a:endParaRPr lang="en-US" dirty="0"/>
          </a:p>
        </p:txBody>
      </p:sp>
      <p:pic>
        <p:nvPicPr>
          <p:cNvPr id="36" name="Picture 35" descr="Text&#10;&#10;Description automatically generated">
            <a:extLst>
              <a:ext uri="{FF2B5EF4-FFF2-40B4-BE49-F238E27FC236}">
                <a16:creationId xmlns:a16="http://schemas.microsoft.com/office/drawing/2014/main" id="{2FC86FC5-2910-4CCF-8142-647DBB6FA7D4}"/>
              </a:ext>
            </a:extLst>
          </p:cNvPr>
          <p:cNvPicPr>
            <a:picLocks noChangeAspect="1"/>
          </p:cNvPicPr>
          <p:nvPr/>
        </p:nvPicPr>
        <p:blipFill>
          <a:blip r:embed="rId3"/>
          <a:stretch>
            <a:fillRect/>
          </a:stretch>
        </p:blipFill>
        <p:spPr>
          <a:xfrm>
            <a:off x="5211304" y="4652093"/>
            <a:ext cx="4487540" cy="959368"/>
          </a:xfrm>
          <a:prstGeom prst="rect">
            <a:avLst/>
          </a:prstGeom>
        </p:spPr>
      </p:pic>
      <p:pic>
        <p:nvPicPr>
          <p:cNvPr id="37" name="Picture 36" descr="Text&#10;&#10;Description automatically generated">
            <a:extLst>
              <a:ext uri="{FF2B5EF4-FFF2-40B4-BE49-F238E27FC236}">
                <a16:creationId xmlns:a16="http://schemas.microsoft.com/office/drawing/2014/main" id="{54EB1262-5C7A-44E2-9AF6-7202EE502FB4}"/>
              </a:ext>
            </a:extLst>
          </p:cNvPr>
          <p:cNvPicPr>
            <a:picLocks noChangeAspect="1"/>
          </p:cNvPicPr>
          <p:nvPr/>
        </p:nvPicPr>
        <p:blipFill>
          <a:blip r:embed="rId3"/>
          <a:stretch>
            <a:fillRect/>
          </a:stretch>
        </p:blipFill>
        <p:spPr>
          <a:xfrm>
            <a:off x="92401" y="3271543"/>
            <a:ext cx="3875148" cy="897405"/>
          </a:xfrm>
          <a:prstGeom prst="rect">
            <a:avLst/>
          </a:prstGeom>
        </p:spPr>
      </p:pic>
      <p:pic>
        <p:nvPicPr>
          <p:cNvPr id="38" name="Content Placeholder 3" descr="Table, calendar&#10;&#10;Description automatically generated">
            <a:extLst>
              <a:ext uri="{FF2B5EF4-FFF2-40B4-BE49-F238E27FC236}">
                <a16:creationId xmlns:a16="http://schemas.microsoft.com/office/drawing/2014/main" id="{5FB8EA01-ACF8-40B4-8EF9-D92A0C865F73}"/>
              </a:ext>
            </a:extLst>
          </p:cNvPr>
          <p:cNvPicPr>
            <a:picLocks noGrp="1" noChangeAspect="1"/>
          </p:cNvPicPr>
          <p:nvPr>
            <p:ph idx="1"/>
          </p:nvPr>
        </p:nvPicPr>
        <p:blipFill>
          <a:blip r:embed="rId4"/>
          <a:stretch>
            <a:fillRect/>
          </a:stretch>
        </p:blipFill>
        <p:spPr>
          <a:xfrm>
            <a:off x="4122569" y="145795"/>
            <a:ext cx="7998516" cy="2492989"/>
          </a:xfrm>
        </p:spPr>
      </p:pic>
      <p:sp>
        <p:nvSpPr>
          <p:cNvPr id="39" name="TextBox 38">
            <a:extLst>
              <a:ext uri="{FF2B5EF4-FFF2-40B4-BE49-F238E27FC236}">
                <a16:creationId xmlns:a16="http://schemas.microsoft.com/office/drawing/2014/main" id="{63B0EFA7-A6D5-40A8-AE6C-F058C69208C0}"/>
              </a:ext>
            </a:extLst>
          </p:cNvPr>
          <p:cNvSpPr txBox="1"/>
          <p:nvPr/>
        </p:nvSpPr>
        <p:spPr>
          <a:xfrm>
            <a:off x="4667004" y="5770107"/>
            <a:ext cx="5949538" cy="461665"/>
          </a:xfrm>
          <a:prstGeom prst="rect">
            <a:avLst/>
          </a:prstGeom>
          <a:noFill/>
        </p:spPr>
        <p:txBody>
          <a:bodyPr wrap="square" rtlCol="0">
            <a:spAutoFit/>
          </a:bodyPr>
          <a:lstStyle/>
          <a:p>
            <a:pPr algn="ctr"/>
            <a:r>
              <a:rPr lang="en-US" sz="2400" dirty="0"/>
              <a:t>Yes, using this recursive formula!!</a:t>
            </a:r>
          </a:p>
        </p:txBody>
      </p:sp>
    </p:spTree>
    <p:extLst>
      <p:ext uri="{BB962C8B-B14F-4D97-AF65-F5344CB8AC3E}">
        <p14:creationId xmlns:p14="http://schemas.microsoft.com/office/powerpoint/2010/main" val="1540383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1409FD2-B5EF-4921-92EE-50C7147090AB}"/>
              </a:ext>
            </a:extLst>
          </p:cNvPr>
          <p:cNvSpPr>
            <a:spLocks noGrp="1"/>
          </p:cNvSpPr>
          <p:nvPr>
            <p:ph type="pic" idx="1"/>
          </p:nvPr>
        </p:nvSpPr>
        <p:spPr>
          <a:xfrm>
            <a:off x="0" y="14213"/>
            <a:ext cx="12191985" cy="4578350"/>
          </a:xfrm>
          <a:solidFill>
            <a:schemeClr val="tx1"/>
          </a:solidFill>
        </p:spPr>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205181" y="4877918"/>
            <a:ext cx="10113645" cy="743682"/>
          </a:xfrm>
        </p:spPr>
        <p:txBody>
          <a:bodyPr vert="horz" lIns="91440" tIns="45720" rIns="91440" bIns="45720" rtlCol="0" anchor="b">
            <a:normAutofit fontScale="90000"/>
          </a:bodyPr>
          <a:lstStyle/>
          <a:p>
            <a:r>
              <a:rPr lang="en-US" sz="3100" dirty="0">
                <a:solidFill>
                  <a:schemeClr val="bg1"/>
                </a:solidFill>
              </a:rPr>
              <a:t>Code Snippet :</a:t>
            </a:r>
            <a:br>
              <a:rPr lang="en-US" sz="3100" dirty="0">
                <a:solidFill>
                  <a:schemeClr val="bg1"/>
                </a:solidFill>
              </a:rPr>
            </a:br>
            <a:r>
              <a:rPr lang="en-US" sz="3100" dirty="0">
                <a:solidFill>
                  <a:schemeClr val="bg1"/>
                </a:solidFill>
              </a:rPr>
              <a:t>Insert (Recursive)</a:t>
            </a:r>
          </a:p>
        </p:txBody>
      </p:sp>
      <p:sp>
        <p:nvSpPr>
          <p:cNvPr id="5" name="Text Placeholder 4">
            <a:extLst>
              <a:ext uri="{FF2B5EF4-FFF2-40B4-BE49-F238E27FC236}">
                <a16:creationId xmlns:a16="http://schemas.microsoft.com/office/drawing/2014/main" id="{F24ACBB9-7735-48E2-A1F7-D972837A07D0}"/>
              </a:ext>
            </a:extLst>
          </p:cNvPr>
          <p:cNvSpPr>
            <a:spLocks noGrp="1"/>
          </p:cNvSpPr>
          <p:nvPr>
            <p:ph type="body" sz="half" idx="2"/>
          </p:nvPr>
        </p:nvSpPr>
        <p:spPr>
          <a:xfrm>
            <a:off x="205562" y="5873753"/>
            <a:ext cx="10113264" cy="609600"/>
          </a:xfrm>
        </p:spPr>
        <p:txBody>
          <a:bodyPr/>
          <a:lstStyle/>
          <a:p>
            <a:r>
              <a:rPr lang="en-US" dirty="0"/>
              <a:t>Let’s take a look at inserting in a BST…</a:t>
            </a:r>
          </a:p>
          <a:p>
            <a:endParaRPr lang="en-US" dirty="0"/>
          </a:p>
        </p:txBody>
      </p:sp>
      <p:sp>
        <p:nvSpPr>
          <p:cNvPr id="17" name="TextBox 16">
            <a:extLst>
              <a:ext uri="{FF2B5EF4-FFF2-40B4-BE49-F238E27FC236}">
                <a16:creationId xmlns:a16="http://schemas.microsoft.com/office/drawing/2014/main" id="{FEFF1B11-9D0F-4D28-B311-EB87A36E2F19}"/>
              </a:ext>
            </a:extLst>
          </p:cNvPr>
          <p:cNvSpPr txBox="1"/>
          <p:nvPr/>
        </p:nvSpPr>
        <p:spPr>
          <a:xfrm>
            <a:off x="643467" y="2731361"/>
            <a:ext cx="2994815" cy="853366"/>
          </a:xfrm>
          <a:prstGeom prst="rect">
            <a:avLst/>
          </a:prstGeom>
        </p:spPr>
        <p:txBody>
          <a:bodyPr vert="horz" lIns="0" tIns="45720" rIns="0" bIns="45720" rtlCol="0">
            <a:normAutofit/>
          </a:bodyPr>
          <a:lstStyle/>
          <a:p>
            <a:pPr>
              <a:spcAft>
                <a:spcPts val="600"/>
              </a:spcAft>
              <a:buFont typeface="Calibri" panose="020F0502020204030204" pitchFamily="34" charset="0"/>
            </a:pPr>
            <a:endParaRPr lang="en-US" dirty="0"/>
          </a:p>
        </p:txBody>
      </p:sp>
      <p:pic>
        <p:nvPicPr>
          <p:cNvPr id="4" name="Picture 3" descr="Text&#10;&#10;Description automatically generated">
            <a:extLst>
              <a:ext uri="{FF2B5EF4-FFF2-40B4-BE49-F238E27FC236}">
                <a16:creationId xmlns:a16="http://schemas.microsoft.com/office/drawing/2014/main" id="{DB9593ED-6CC7-43AE-B226-E9F7CCBD8FFE}"/>
              </a:ext>
            </a:extLst>
          </p:cNvPr>
          <p:cNvPicPr>
            <a:picLocks noChangeAspect="1"/>
          </p:cNvPicPr>
          <p:nvPr/>
        </p:nvPicPr>
        <p:blipFill rotWithShape="1">
          <a:blip r:embed="rId3"/>
          <a:srcRect r="8256" b="-2"/>
          <a:stretch/>
        </p:blipFill>
        <p:spPr>
          <a:xfrm>
            <a:off x="1876972" y="134297"/>
            <a:ext cx="3724558" cy="2090600"/>
          </a:xfrm>
          <a:prstGeom prst="rect">
            <a:avLst/>
          </a:prstGeom>
        </p:spPr>
      </p:pic>
      <p:pic>
        <p:nvPicPr>
          <p:cNvPr id="12" name="Picture 11" descr="Text&#10;&#10;Description automatically generated">
            <a:extLst>
              <a:ext uri="{FF2B5EF4-FFF2-40B4-BE49-F238E27FC236}">
                <a16:creationId xmlns:a16="http://schemas.microsoft.com/office/drawing/2014/main" id="{50003ADC-F1BF-4F3D-959B-34B37EE94966}"/>
              </a:ext>
            </a:extLst>
          </p:cNvPr>
          <p:cNvPicPr>
            <a:picLocks noChangeAspect="1"/>
          </p:cNvPicPr>
          <p:nvPr/>
        </p:nvPicPr>
        <p:blipFill rotWithShape="1">
          <a:blip r:embed="rId4"/>
          <a:srcRect r="9659" b="2"/>
          <a:stretch/>
        </p:blipFill>
        <p:spPr>
          <a:xfrm>
            <a:off x="1877353" y="2224898"/>
            <a:ext cx="3724177" cy="2330033"/>
          </a:xfrm>
          <a:prstGeom prst="rect">
            <a:avLst/>
          </a:prstGeom>
        </p:spPr>
      </p:pic>
      <p:pic>
        <p:nvPicPr>
          <p:cNvPr id="16" name="Picture 15" descr="Text&#10;&#10;Description automatically generated">
            <a:extLst>
              <a:ext uri="{FF2B5EF4-FFF2-40B4-BE49-F238E27FC236}">
                <a16:creationId xmlns:a16="http://schemas.microsoft.com/office/drawing/2014/main" id="{6D9B4E2C-7F36-41ED-8F6B-B6635912ECCA}"/>
              </a:ext>
            </a:extLst>
          </p:cNvPr>
          <p:cNvPicPr>
            <a:picLocks noChangeAspect="1"/>
          </p:cNvPicPr>
          <p:nvPr/>
        </p:nvPicPr>
        <p:blipFill>
          <a:blip r:embed="rId5"/>
          <a:stretch>
            <a:fillRect/>
          </a:stretch>
        </p:blipFill>
        <p:spPr>
          <a:xfrm>
            <a:off x="5601530" y="134297"/>
            <a:ext cx="4717296" cy="4420635"/>
          </a:xfrm>
          <a:prstGeom prst="rect">
            <a:avLst/>
          </a:prstGeom>
        </p:spPr>
      </p:pic>
    </p:spTree>
    <p:extLst>
      <p:ext uri="{BB962C8B-B14F-4D97-AF65-F5344CB8AC3E}">
        <p14:creationId xmlns:p14="http://schemas.microsoft.com/office/powerpoint/2010/main" val="319019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2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393952" y="956219"/>
            <a:ext cx="3100136" cy="1960234"/>
          </a:xfrm>
        </p:spPr>
        <p:txBody>
          <a:bodyPr vert="horz" lIns="91440" tIns="45720" rIns="91440" bIns="45720" rtlCol="0">
            <a:normAutofit fontScale="90000"/>
          </a:bodyPr>
          <a:lstStyle/>
          <a:p>
            <a:r>
              <a:rPr lang="en-US" sz="4000" dirty="0">
                <a:solidFill>
                  <a:srgbClr val="46535E"/>
                </a:solidFill>
              </a:rPr>
              <a:t>Recursive Insert: Walkthrough</a:t>
            </a:r>
            <a:br>
              <a:rPr lang="en-US" sz="4000" dirty="0">
                <a:solidFill>
                  <a:srgbClr val="46535E"/>
                </a:solidFill>
              </a:rPr>
            </a:br>
            <a:endParaRPr lang="en-US" sz="4000" dirty="0">
              <a:solidFill>
                <a:srgbClr val="46535E"/>
              </a:solidFill>
            </a:endParaRPr>
          </a:p>
        </p:txBody>
      </p:sp>
      <p:cxnSp>
        <p:nvCxnSpPr>
          <p:cNvPr id="24" name="Straight Connector 2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399"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18">
            <a:extLst>
              <a:ext uri="{FF2B5EF4-FFF2-40B4-BE49-F238E27FC236}">
                <a16:creationId xmlns:a16="http://schemas.microsoft.com/office/drawing/2014/main" id="{9A09D7E8-CC65-4ED5-B08E-E93B7D52E582}"/>
              </a:ext>
            </a:extLst>
          </p:cNvPr>
          <p:cNvSpPr>
            <a:spLocks noGrp="1"/>
          </p:cNvSpPr>
          <p:nvPr>
            <p:ph idx="1"/>
          </p:nvPr>
        </p:nvSpPr>
        <p:spPr>
          <a:xfrm>
            <a:off x="492370" y="2792395"/>
            <a:ext cx="3084844" cy="3310226"/>
          </a:xfrm>
        </p:spPr>
        <p:txBody>
          <a:bodyPr>
            <a:normAutofit/>
          </a:bodyPr>
          <a:lstStyle/>
          <a:p>
            <a:r>
              <a:rPr lang="en-US" sz="1600" dirty="0"/>
              <a:t>Algorithm:</a:t>
            </a:r>
          </a:p>
          <a:p>
            <a:r>
              <a:rPr lang="en-US" sz="1600" dirty="0"/>
              <a:t>1. If p is null, create node</a:t>
            </a:r>
          </a:p>
          <a:p>
            <a:r>
              <a:rPr lang="en-US" sz="1600" dirty="0"/>
              <a:t>2. Else, find location to insert by recursively comparing key with     p-&gt;value</a:t>
            </a:r>
          </a:p>
          <a:p>
            <a:r>
              <a:rPr lang="en-US" sz="1600" dirty="0"/>
              <a:t>3. Insert node</a:t>
            </a:r>
          </a:p>
        </p:txBody>
      </p:sp>
      <p:sp>
        <p:nvSpPr>
          <p:cNvPr id="26" name="Rectangle 25">
            <a:extLst>
              <a:ext uri="{FF2B5EF4-FFF2-40B4-BE49-F238E27FC236}">
                <a16:creationId xmlns:a16="http://schemas.microsoft.com/office/drawing/2014/main" id="{7A3E0404-86A9-40FA-8DB8-302414EE2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26C059E1-EBD5-4921-84FC-8B241C242E09}"/>
              </a:ext>
            </a:extLst>
          </p:cNvPr>
          <p:cNvPicPr>
            <a:picLocks noChangeAspect="1"/>
          </p:cNvPicPr>
          <p:nvPr/>
        </p:nvPicPr>
        <p:blipFill>
          <a:blip r:embed="rId3"/>
          <a:stretch>
            <a:fillRect/>
          </a:stretch>
        </p:blipFill>
        <p:spPr>
          <a:xfrm>
            <a:off x="4311071" y="3136787"/>
            <a:ext cx="1729290" cy="608182"/>
          </a:xfrm>
          <a:prstGeom prst="rect">
            <a:avLst/>
          </a:prstGeom>
        </p:spPr>
      </p:pic>
      <p:sp>
        <p:nvSpPr>
          <p:cNvPr id="8" name="TextBox 7">
            <a:extLst>
              <a:ext uri="{FF2B5EF4-FFF2-40B4-BE49-F238E27FC236}">
                <a16:creationId xmlns:a16="http://schemas.microsoft.com/office/drawing/2014/main" id="{B2C40A47-9159-499C-9545-222713396CE3}"/>
              </a:ext>
            </a:extLst>
          </p:cNvPr>
          <p:cNvSpPr txBox="1"/>
          <p:nvPr/>
        </p:nvSpPr>
        <p:spPr>
          <a:xfrm>
            <a:off x="4382003" y="2615170"/>
            <a:ext cx="2886719" cy="410719"/>
          </a:xfrm>
          <a:prstGeom prst="rect">
            <a:avLst/>
          </a:prstGeom>
          <a:noFill/>
        </p:spPr>
        <p:txBody>
          <a:bodyPr wrap="square" rtlCol="0">
            <a:spAutoFit/>
          </a:bodyPr>
          <a:lstStyle/>
          <a:p>
            <a:r>
              <a:rPr lang="en-US" sz="2000" dirty="0"/>
              <a:t>Stage 1a : Insert 28</a:t>
            </a:r>
          </a:p>
        </p:txBody>
      </p:sp>
      <p:pic>
        <p:nvPicPr>
          <p:cNvPr id="20" name="Picture 19" descr="Text&#10;&#10;Description automatically generated">
            <a:extLst>
              <a:ext uri="{FF2B5EF4-FFF2-40B4-BE49-F238E27FC236}">
                <a16:creationId xmlns:a16="http://schemas.microsoft.com/office/drawing/2014/main" id="{C4BF7A18-BAE4-4E83-83A0-B3AB7B60B2FF}"/>
              </a:ext>
            </a:extLst>
          </p:cNvPr>
          <p:cNvPicPr>
            <a:picLocks noChangeAspect="1"/>
          </p:cNvPicPr>
          <p:nvPr/>
        </p:nvPicPr>
        <p:blipFill rotWithShape="1">
          <a:blip r:embed="rId4"/>
          <a:srcRect r="9659" b="2"/>
          <a:stretch/>
        </p:blipFill>
        <p:spPr>
          <a:xfrm>
            <a:off x="4547133" y="140249"/>
            <a:ext cx="3311483" cy="2250129"/>
          </a:xfrm>
          <a:prstGeom prst="rect">
            <a:avLst/>
          </a:prstGeom>
        </p:spPr>
      </p:pic>
      <p:pic>
        <p:nvPicPr>
          <p:cNvPr id="21" name="Picture 20" descr="Text&#10;&#10;Description automatically generated">
            <a:extLst>
              <a:ext uri="{FF2B5EF4-FFF2-40B4-BE49-F238E27FC236}">
                <a16:creationId xmlns:a16="http://schemas.microsoft.com/office/drawing/2014/main" id="{8D47D366-3890-4487-8F1D-518CA62B2349}"/>
              </a:ext>
            </a:extLst>
          </p:cNvPr>
          <p:cNvPicPr>
            <a:picLocks noChangeAspect="1"/>
          </p:cNvPicPr>
          <p:nvPr/>
        </p:nvPicPr>
        <p:blipFill>
          <a:blip r:embed="rId5"/>
          <a:stretch>
            <a:fillRect/>
          </a:stretch>
        </p:blipFill>
        <p:spPr>
          <a:xfrm>
            <a:off x="7941301" y="154337"/>
            <a:ext cx="4178489" cy="4049528"/>
          </a:xfrm>
          <a:prstGeom prst="rect">
            <a:avLst/>
          </a:prstGeom>
        </p:spPr>
      </p:pic>
      <p:sp>
        <p:nvSpPr>
          <p:cNvPr id="23" name="TextBox 22">
            <a:extLst>
              <a:ext uri="{FF2B5EF4-FFF2-40B4-BE49-F238E27FC236}">
                <a16:creationId xmlns:a16="http://schemas.microsoft.com/office/drawing/2014/main" id="{50183E09-AC92-467C-A323-62E10FAE49F4}"/>
              </a:ext>
            </a:extLst>
          </p:cNvPr>
          <p:cNvSpPr txBox="1"/>
          <p:nvPr/>
        </p:nvSpPr>
        <p:spPr>
          <a:xfrm>
            <a:off x="4350378" y="3946011"/>
            <a:ext cx="2792903" cy="707886"/>
          </a:xfrm>
          <a:prstGeom prst="rect">
            <a:avLst/>
          </a:prstGeom>
          <a:noFill/>
        </p:spPr>
        <p:txBody>
          <a:bodyPr wrap="square" rtlCol="0">
            <a:spAutoFit/>
          </a:bodyPr>
          <a:lstStyle/>
          <a:p>
            <a:r>
              <a:rPr lang="en-US" sz="2000" dirty="0"/>
              <a:t>Stage 1b : Insert 28</a:t>
            </a:r>
          </a:p>
          <a:p>
            <a:endParaRPr lang="en-US" sz="2000" dirty="0"/>
          </a:p>
        </p:txBody>
      </p:sp>
      <p:pic>
        <p:nvPicPr>
          <p:cNvPr id="10" name="Picture 9">
            <a:extLst>
              <a:ext uri="{FF2B5EF4-FFF2-40B4-BE49-F238E27FC236}">
                <a16:creationId xmlns:a16="http://schemas.microsoft.com/office/drawing/2014/main" id="{43FF970D-2C8E-4436-93A7-8904E5F95B78}"/>
              </a:ext>
            </a:extLst>
          </p:cNvPr>
          <p:cNvPicPr>
            <a:picLocks noChangeAspect="1"/>
          </p:cNvPicPr>
          <p:nvPr/>
        </p:nvPicPr>
        <p:blipFill>
          <a:blip r:embed="rId6"/>
          <a:stretch>
            <a:fillRect/>
          </a:stretch>
        </p:blipFill>
        <p:spPr>
          <a:xfrm>
            <a:off x="4249793" y="4370671"/>
            <a:ext cx="3018929" cy="1634032"/>
          </a:xfrm>
          <a:prstGeom prst="rect">
            <a:avLst/>
          </a:prstGeom>
        </p:spPr>
      </p:pic>
      <p:sp>
        <p:nvSpPr>
          <p:cNvPr id="25" name="TextBox 24">
            <a:extLst>
              <a:ext uri="{FF2B5EF4-FFF2-40B4-BE49-F238E27FC236}">
                <a16:creationId xmlns:a16="http://schemas.microsoft.com/office/drawing/2014/main" id="{7BD469A1-4946-441B-969A-FAED085136AB}"/>
              </a:ext>
            </a:extLst>
          </p:cNvPr>
          <p:cNvSpPr txBox="1"/>
          <p:nvPr/>
        </p:nvSpPr>
        <p:spPr>
          <a:xfrm>
            <a:off x="8754081" y="4239203"/>
            <a:ext cx="2479975" cy="400110"/>
          </a:xfrm>
          <a:prstGeom prst="rect">
            <a:avLst/>
          </a:prstGeom>
          <a:noFill/>
        </p:spPr>
        <p:txBody>
          <a:bodyPr wrap="square" rtlCol="0">
            <a:spAutoFit/>
          </a:bodyPr>
          <a:lstStyle/>
          <a:p>
            <a:r>
              <a:rPr lang="en-US" sz="2000" dirty="0"/>
              <a:t>Stage 2a : Insert 15</a:t>
            </a:r>
          </a:p>
        </p:txBody>
      </p:sp>
      <p:pic>
        <p:nvPicPr>
          <p:cNvPr id="4" name="Picture 3">
            <a:extLst>
              <a:ext uri="{FF2B5EF4-FFF2-40B4-BE49-F238E27FC236}">
                <a16:creationId xmlns:a16="http://schemas.microsoft.com/office/drawing/2014/main" id="{24315778-26D1-4734-AEC8-D28B1C36252D}"/>
              </a:ext>
            </a:extLst>
          </p:cNvPr>
          <p:cNvPicPr>
            <a:picLocks noChangeAspect="1"/>
          </p:cNvPicPr>
          <p:nvPr/>
        </p:nvPicPr>
        <p:blipFill>
          <a:blip r:embed="rId7"/>
          <a:stretch>
            <a:fillRect/>
          </a:stretch>
        </p:blipFill>
        <p:spPr>
          <a:xfrm>
            <a:off x="8879522" y="4623712"/>
            <a:ext cx="2044248" cy="1746903"/>
          </a:xfrm>
          <a:prstGeom prst="rect">
            <a:avLst/>
          </a:prstGeom>
        </p:spPr>
      </p:pic>
    </p:spTree>
    <p:extLst>
      <p:ext uri="{BB962C8B-B14F-4D97-AF65-F5344CB8AC3E}">
        <p14:creationId xmlns:p14="http://schemas.microsoft.com/office/powerpoint/2010/main" val="1900564555"/>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10.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1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1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13.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14.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15.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16.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17.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18.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19.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0.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3.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4.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5.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6.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7.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8.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9.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3.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30.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3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3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33.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34.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35.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36.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37.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38.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39.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4.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40.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5.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6.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7.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8.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9.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{3541F9E3-B499-49BF-AF83-3A7CC96A894F}tf22712842_win32</Template>
  <TotalTime>1085</TotalTime>
  <Words>2110</Words>
  <Application>Microsoft Office PowerPoint</Application>
  <PresentationFormat>Widescreen</PresentationFormat>
  <Paragraphs>323</Paragraphs>
  <Slides>45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Bookman Old Style</vt:lpstr>
      <vt:lpstr>Calibri</vt:lpstr>
      <vt:lpstr>Franklin Gothic Book</vt:lpstr>
      <vt:lpstr>1_RetrospectVTI</vt:lpstr>
      <vt:lpstr>Benchmarking Sorting Algorithms &amp; Searching with a Binary Search Tree</vt:lpstr>
      <vt:lpstr>Binary Search Tree Motivation and Properties</vt:lpstr>
      <vt:lpstr>Property 2 :  Inorder Traversal -&gt; Sorted Order</vt:lpstr>
      <vt:lpstr>Code Snippet:  Inorder Traversal (Recursive)</vt:lpstr>
      <vt:lpstr>Property 3 :  Catalan Formula for Number of Trees</vt:lpstr>
      <vt:lpstr> Catalan Formula – Another Approach</vt:lpstr>
      <vt:lpstr>Recursive Formula for Number of Trees</vt:lpstr>
      <vt:lpstr>Code Snippet : Insert (Recursive)</vt:lpstr>
      <vt:lpstr>Recursive Insert: Walkthrough </vt:lpstr>
      <vt:lpstr>Recursive Insert: Walkthrough </vt:lpstr>
      <vt:lpstr>Recursive Insert : Walkthrough </vt:lpstr>
      <vt:lpstr>Binary Search Tree : Drawback </vt:lpstr>
      <vt:lpstr>Demo : Time Complexity of BST Insertion </vt:lpstr>
      <vt:lpstr>Demo : Time Complexity of BST Insertion </vt:lpstr>
      <vt:lpstr>Demo : Time Complexity of BST Insertion </vt:lpstr>
      <vt:lpstr>Binary Search Tree : Searching </vt:lpstr>
      <vt:lpstr>Airline Demo : Searching No Fly List </vt:lpstr>
      <vt:lpstr>Code Snippet:  Search (Recursive)</vt:lpstr>
      <vt:lpstr>Code Snippet: </vt:lpstr>
      <vt:lpstr>Code Snippet: </vt:lpstr>
      <vt:lpstr>Demo : Searching BST </vt:lpstr>
      <vt:lpstr>Benchmarking Sorting Algorithms Motivation and Properties</vt:lpstr>
      <vt:lpstr>            Heap and Priority Queue </vt:lpstr>
      <vt:lpstr>Heap Sort : Walkthrough   </vt:lpstr>
      <vt:lpstr>Heap Sort : Walkthrough   </vt:lpstr>
      <vt:lpstr>Heap Sort : Walkthrough   </vt:lpstr>
      <vt:lpstr>Heap Sort : Walkthrough   </vt:lpstr>
      <vt:lpstr>Heap Sort : Walkthrough   </vt:lpstr>
      <vt:lpstr>Heap Sort : Walkthrough   </vt:lpstr>
      <vt:lpstr>Heap Sort : Walkthrough   </vt:lpstr>
      <vt:lpstr>Heap Sort : Walkthrough   </vt:lpstr>
      <vt:lpstr>Merge Sort :    </vt:lpstr>
      <vt:lpstr>Code Snippet : Merge Sort (Recursive)</vt:lpstr>
      <vt:lpstr>Bubble Sort :    </vt:lpstr>
      <vt:lpstr>Code Snippet : Bubble Sort</vt:lpstr>
      <vt:lpstr>Time Complexity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Benchmarking Sorting Algorithms &amp; Searching with a Binary Search Tree</dc:title>
  <dc:creator>Ben Adams</dc:creator>
  <cp:lastModifiedBy>Ben Adams</cp:lastModifiedBy>
  <cp:revision>1</cp:revision>
  <dcterms:created xsi:type="dcterms:W3CDTF">2021-12-17T23:23:43Z</dcterms:created>
  <dcterms:modified xsi:type="dcterms:W3CDTF">2021-12-20T04:15:22Z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